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0" r:id="rId5"/>
    <p:sldId id="264" r:id="rId6"/>
    <p:sldId id="267" r:id="rId7"/>
    <p:sldId id="266" r:id="rId8"/>
    <p:sldId id="265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0535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9213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446634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4545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05289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8558302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51002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95991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33021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91941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88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FDB646-67C4-4B75-8544-843EADCBEA9E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EAE9B7-C2FE-458C-945C-95E54BC8E3FB}" type="slidenum">
              <a:rPr lang="es-MX" smtClean="0"/>
              <a:pPr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97652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MULTIVERSIDAD LATINOAMERICANA</a:t>
            </a:r>
            <a:br>
              <a:rPr lang="es-MX" dirty="0" smtClean="0"/>
            </a:br>
            <a:r>
              <a:rPr lang="es-MX" dirty="0" smtClean="0"/>
              <a:t>OAXACA URBANA</a:t>
            </a:r>
            <a:br>
              <a:rPr lang="es-MX" dirty="0" smtClean="0"/>
            </a:br>
            <a:r>
              <a:rPr lang="es-MX" dirty="0" smtClean="0"/>
              <a:t>BACHILLERATO</a:t>
            </a:r>
            <a:br>
              <a:rPr lang="es-MX" dirty="0" smtClean="0"/>
            </a:br>
            <a:endParaRPr lang="es-MX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MX" dirty="0" smtClean="0"/>
              <a:t>MATEMÁTICAS </a:t>
            </a:r>
            <a:r>
              <a:rPr lang="es-MX" dirty="0" smtClean="0"/>
              <a:t>I</a:t>
            </a:r>
          </a:p>
          <a:p>
            <a:r>
              <a:rPr lang="es-MX" dirty="0" smtClean="0"/>
              <a:t>CONGRUENCIA DE TRIÁNGULOS</a:t>
            </a:r>
          </a:p>
          <a:p>
            <a:r>
              <a:rPr lang="es-MX" dirty="0" smtClean="0"/>
              <a:t>ING.JOEL DOMINGO </a:t>
            </a:r>
            <a:r>
              <a:rPr lang="es-MX" dirty="0" smtClean="0"/>
              <a:t>MEJÍA </a:t>
            </a:r>
            <a:r>
              <a:rPr lang="es-MX" dirty="0" smtClean="0"/>
              <a:t>GUZMAN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965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DEFINICIONES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ESCALA </a:t>
            </a:r>
          </a:p>
          <a:p>
            <a:r>
              <a:rPr lang="es-MX" dirty="0" smtClean="0"/>
              <a:t>ÁNGULOS</a:t>
            </a:r>
          </a:p>
          <a:p>
            <a:r>
              <a:rPr lang="es-MX" dirty="0" smtClean="0"/>
              <a:t>SEGMENTOS</a:t>
            </a:r>
          </a:p>
          <a:p>
            <a:r>
              <a:rPr lang="es-MX" dirty="0" smtClean="0"/>
              <a:t>TIPOS DE TRIÁNGULOS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284515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 DEFINICIÓN CONGRUENCIA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4525963"/>
          </a:xfrm>
        </p:spPr>
        <p:txBody>
          <a:bodyPr>
            <a:normAutofit/>
          </a:bodyPr>
          <a:lstStyle/>
          <a:p>
            <a:pPr algn="just"/>
            <a:r>
              <a:rPr lang="es-MX" sz="2800" dirty="0"/>
              <a:t>E</a:t>
            </a:r>
            <a:r>
              <a:rPr lang="es-MX" sz="2800" dirty="0" smtClean="0"/>
              <a:t>s </a:t>
            </a:r>
            <a:r>
              <a:rPr lang="es-MX" sz="2800" dirty="0"/>
              <a:t>lo equivalente a igualdad matemática en aritmética y álgebra</a:t>
            </a:r>
            <a:r>
              <a:rPr lang="es-MX" sz="2800" dirty="0" smtClean="0"/>
              <a:t>.</a:t>
            </a:r>
          </a:p>
          <a:p>
            <a:pPr algn="just"/>
            <a:r>
              <a:rPr lang="es-MX" sz="2800" dirty="0" smtClean="0"/>
              <a:t>Dos </a:t>
            </a:r>
            <a:r>
              <a:rPr lang="es-MX" sz="2800" dirty="0"/>
              <a:t>figuras de puntos son congruentes si tienen los lados iguales y el mismo </a:t>
            </a:r>
            <a:r>
              <a:rPr lang="es-MX" sz="2800" dirty="0" smtClean="0"/>
              <a:t>tamaño. </a:t>
            </a:r>
            <a:endParaRPr lang="es-MX" sz="2800" dirty="0"/>
          </a:p>
        </p:txBody>
      </p:sp>
    </p:spTree>
    <p:extLst>
      <p:ext uri="{BB962C8B-B14F-4D97-AF65-F5344CB8AC3E}">
        <p14:creationId xmlns:p14="http://schemas.microsoft.com/office/powerpoint/2010/main" val="3925374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CRITERIO DE CONGRUENCIA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7643192" cy="4525963"/>
          </a:xfrm>
        </p:spPr>
        <p:txBody>
          <a:bodyPr>
            <a:normAutofit fontScale="85000" lnSpcReduction="20000"/>
          </a:bodyPr>
          <a:lstStyle/>
          <a:p>
            <a:r>
              <a:rPr lang="es-MX" dirty="0"/>
              <a:t>Las condiciones mínimas que deben cumplir dos triángulos para que sean congruentes se denominan criterios de congruencia, los cuales son:</a:t>
            </a:r>
          </a:p>
          <a:p>
            <a:r>
              <a:rPr lang="es-MX" dirty="0"/>
              <a:t>Criterio LAL: Dos triángulos son congruentes si dos de sus lados tienen la misma longitud de sus homólogos, y el ángulo comprendido entre ellos tiene la misma medida de su homólogo</a:t>
            </a:r>
            <a:r>
              <a:rPr lang="es-MX" dirty="0" smtClean="0"/>
              <a:t>.</a:t>
            </a:r>
          </a:p>
          <a:p>
            <a:r>
              <a:rPr lang="es-MX" dirty="0" smtClean="0"/>
              <a:t>Criterio </a:t>
            </a:r>
            <a:r>
              <a:rPr lang="es-MX" dirty="0"/>
              <a:t>ALA: Si dos ángulos y el lado entre ellos son respectivamente congruentes con los mismos de otro triángulo, entonces los triángulos son congruentes</a:t>
            </a:r>
            <a:r>
              <a:rPr lang="es-MX" dirty="0" smtClean="0"/>
              <a:t>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593237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MX" dirty="0" smtClean="0"/>
              <a:t>CRITERIOS DECONGRUENCIA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Criterio LLL: Si en dos triángulos los tres lados de uno son respectivamente congruentes con los del otro, entonces los triángulos son congruentes.</a:t>
            </a:r>
          </a:p>
          <a:p>
            <a:r>
              <a:rPr lang="es-MX" dirty="0"/>
              <a:t>Criterio LLA: Dos triángulos son congruentes si tienen respectivamente iguales dos lados y el ángulo opuesto al mayor de ellos.</a:t>
            </a:r>
          </a:p>
        </p:txBody>
      </p:sp>
    </p:spTree>
    <p:extLst>
      <p:ext uri="{BB962C8B-B14F-4D97-AF65-F5344CB8AC3E}">
        <p14:creationId xmlns:p14="http://schemas.microsoft.com/office/powerpoint/2010/main" val="2808864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EJERCICIOS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RESUELVE EJERCICIOS DEL 1 AL 13 PÁGINA 29 DEL LIBRO DE EJERCICIOS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9862670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MX" dirty="0" smtClean="0"/>
              <a:t>RECUPERACIÓN DEL CONOCIMIENTO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 smtClean="0"/>
              <a:t>REALIZA UNA LLUVIA DE IDEAS DE LOS CONCEPTOS NECESARIOS PARA ENTENDER EL TEMA DE CONGRUENCIA.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444112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BIBLIOGRAFÍA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MATEMÁTICAS, GEOMETRÍA Y TRIGONOMETRÍA. JOAQUIN RUIZ BASTOS. SEGUNDA REIMPRESIÓN. GRUPO EDITORIAL PATRIA, MEXICO D.F.,PP. 20,21.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3314393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241</Words>
  <Application>Microsoft Office PowerPoint</Application>
  <PresentationFormat>Presentación en pantalla (4:3)</PresentationFormat>
  <Paragraphs>25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Tema de Office</vt:lpstr>
      <vt:lpstr>MULTIVERSIDAD LATINOAMERICANA OAXACA URBANA BACHILLERATO </vt:lpstr>
      <vt:lpstr>DEFINICIONES</vt:lpstr>
      <vt:lpstr> DEFINICIÓN CONGRUENCIA</vt:lpstr>
      <vt:lpstr>CRITERIO DE CONGRUENCIA</vt:lpstr>
      <vt:lpstr>CRITERIOS DECONGRUENCIA</vt:lpstr>
      <vt:lpstr>EJERCICIOS</vt:lpstr>
      <vt:lpstr>RECUPERACIÓN DEL CONOCIMIENTO</vt:lpstr>
      <vt:lpstr>BIBLIOGRAFÍA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 OAXACA URBANA BACHILLERATO</dc:title>
  <dc:creator>PROFE. JOEL</dc:creator>
  <cp:lastModifiedBy>Ordoñez</cp:lastModifiedBy>
  <cp:revision>6</cp:revision>
  <dcterms:created xsi:type="dcterms:W3CDTF">2014-01-21T21:35:04Z</dcterms:created>
  <dcterms:modified xsi:type="dcterms:W3CDTF">2016-01-22T22:52:47Z</dcterms:modified>
</cp:coreProperties>
</file>