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6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Rectángulo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8" name="7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2" name="11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ES"/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Marcador de contenido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3" name="12 Marcador de contenido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s-ES"/>
          </a:p>
        </p:txBody>
      </p:sp>
      <p:sp>
        <p:nvSpPr>
          <p:cNvPr id="16" name="15 Marcador de texto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5" name="14 Marcador de texto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9" name="8 Marcador de contenido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9 Rectángulo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1" name="10 Rectángulo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Marcador de fecha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4" name="13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9DF613C-081A-4B59-B04D-2442B6743BB3}" type="datetimeFigureOut">
              <a:rPr lang="es-ES" smtClean="0"/>
              <a:pPr/>
              <a:t>29/06/2015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7" name="6 Rectángulo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2816B32-B9B8-40BD-A437-61857A21DD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 spd="slow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-432048"/>
            <a:ext cx="8153400" cy="6525344"/>
          </a:xfrm>
        </p:spPr>
        <p:txBody>
          <a:bodyPr>
            <a:normAutofit/>
          </a:bodyPr>
          <a:lstStyle/>
          <a:p>
            <a:pPr algn="ctr"/>
            <a:r>
              <a:rPr lang="es-MX" sz="3600" b="1" dirty="0" smtClean="0"/>
              <a:t>MULTIVERSIDAD </a:t>
            </a:r>
            <a:r>
              <a:rPr lang="es-MX" sz="3600" b="1" dirty="0" smtClean="0"/>
              <a:t>LATINOAMERICANA</a:t>
            </a:r>
            <a:br>
              <a:rPr lang="es-MX" sz="3600" b="1" dirty="0" smtClean="0"/>
            </a:br>
            <a:r>
              <a:rPr lang="es-MX" sz="3600" b="1" dirty="0" smtClean="0"/>
              <a:t> </a:t>
            </a:r>
            <a:r>
              <a:rPr lang="es-MX" sz="3600" b="1" dirty="0" smtClean="0"/>
              <a:t>CAMPUS </a:t>
            </a:r>
            <a:r>
              <a:rPr lang="es-MX" sz="3600" b="1" dirty="0" smtClean="0"/>
              <a:t>CELAYA</a:t>
            </a:r>
            <a:r>
              <a:rPr lang="es-MX" sz="3600" dirty="0" smtClean="0"/>
              <a:t/>
            </a:r>
            <a:br>
              <a:rPr lang="es-MX" sz="3600" dirty="0" smtClean="0"/>
            </a:br>
            <a:r>
              <a:rPr lang="es-MX" sz="3600" dirty="0" smtClean="0"/>
              <a:t> 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b="1" dirty="0" smtClean="0"/>
              <a:t>INFORMÁTICA II</a:t>
            </a:r>
            <a:r>
              <a:rPr lang="es-MX" sz="800" dirty="0" smtClean="0"/>
              <a:t/>
            </a:r>
            <a:br>
              <a:rPr lang="es-MX" sz="800" dirty="0" smtClean="0"/>
            </a:br>
            <a:r>
              <a:rPr lang="es-MX" dirty="0" smtClean="0"/>
              <a:t/>
            </a:r>
            <a:br>
              <a:rPr lang="es-MX" dirty="0" smtClean="0"/>
            </a:br>
            <a:r>
              <a:rPr lang="es-MX" b="1" dirty="0" smtClean="0"/>
              <a:t>Base de datos (DB) y conceptos básicos </a:t>
            </a:r>
            <a:r>
              <a:rPr lang="es-MX" dirty="0" smtClean="0"/>
              <a:t/>
            </a:r>
            <a:br>
              <a:rPr lang="es-MX" dirty="0" smtClean="0"/>
            </a:br>
            <a:r>
              <a:rPr lang="es-MX" dirty="0" smtClean="0"/>
              <a:t/>
            </a:r>
            <a:br>
              <a:rPr lang="es-MX" dirty="0" smtClean="0"/>
            </a:br>
            <a:r>
              <a:rPr lang="es-MX" sz="2400" b="1" dirty="0" smtClean="0"/>
              <a:t>LIC. ALEJANDRA PARRA </a:t>
            </a:r>
            <a:r>
              <a:rPr lang="es-MX" sz="2400" b="1" dirty="0" smtClean="0"/>
              <a:t>GARCIA</a:t>
            </a:r>
            <a:endParaRPr lang="es-MX" sz="2400" b="1" dirty="0"/>
          </a:p>
        </p:txBody>
      </p:sp>
    </p:spTree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>
          <a:xfrm>
            <a:off x="611560" y="1052736"/>
            <a:ext cx="8153400" cy="4429156"/>
          </a:xfrm>
        </p:spPr>
        <p:txBody>
          <a:bodyPr>
            <a:noAutofit/>
          </a:bodyPr>
          <a:lstStyle/>
          <a:p>
            <a:pPr algn="ctr"/>
            <a:r>
              <a:rPr lang="es-MX" sz="5400" b="1" dirty="0" smtClean="0">
                <a:solidFill>
                  <a:srgbClr val="C00000"/>
                </a:solidFill>
                <a:latin typeface="Agency FB" pitchFamily="34" charset="0"/>
              </a:rPr>
              <a:t>BASE DE DATOS (DB) Y CONCEPTOS BASICOS: TABLAS, REGISTROS, CAMPOS,  FORMULARIOS, INFORMES Y CONSULTAS.</a:t>
            </a:r>
            <a:endParaRPr lang="es-MX" sz="5400" b="1" dirty="0">
              <a:solidFill>
                <a:srgbClr val="C000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slow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thumbs.dreamstime.com/z/maniqu%C3%ADes-de-los-ordenadores-port%C3%A1tiles-de-la-base-de-datos-31097632.jpg"/>
          <p:cNvPicPr>
            <a:picLocks noChangeAspect="1" noChangeArrowheads="1"/>
          </p:cNvPicPr>
          <p:nvPr/>
        </p:nvPicPr>
        <p:blipFill>
          <a:blip r:embed="rId2" cstate="print">
            <a:lum bright="30000"/>
          </a:blip>
          <a:srcRect/>
          <a:stretch>
            <a:fillRect/>
          </a:stretch>
        </p:blipFill>
        <p:spPr bwMode="auto">
          <a:xfrm>
            <a:off x="-95228" y="-170162"/>
            <a:ext cx="9239228" cy="7171062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400" b="1" dirty="0" smtClean="0">
                <a:solidFill>
                  <a:schemeClr val="tx1"/>
                </a:solidFill>
                <a:latin typeface="Agency FB" pitchFamily="34" charset="0"/>
              </a:rPr>
              <a:t>BASE DE DATOS</a:t>
            </a:r>
            <a:endParaRPr lang="es-MX" sz="5400" b="1" dirty="0">
              <a:solidFill>
                <a:schemeClr val="tx1"/>
              </a:solidFill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MX" sz="4400" b="1" dirty="0" smtClean="0"/>
              <a:t>Esto se define como un conjunto de datos relacionados y almacenados de forma estructurada, su propósito es manipular datos con facilidad.</a:t>
            </a:r>
            <a:endParaRPr lang="es-MX" sz="4400" b="1" dirty="0"/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atin typeface="Agency FB" pitchFamily="34" charset="0"/>
              </a:rPr>
              <a:t>TABLAS, REGISTROS Y CAMPOS</a:t>
            </a:r>
            <a:endParaRPr lang="es-MX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s-MX" sz="3200" b="1" dirty="0" smtClean="0"/>
              <a:t>TABLA: es un agrupamiento de </a:t>
            </a:r>
            <a:r>
              <a:rPr lang="es-MX" sz="3200" b="1" dirty="0" smtClean="0"/>
              <a:t>datos.</a:t>
            </a:r>
            <a:endParaRPr lang="es-MX" sz="3200" b="1" dirty="0" smtClean="0"/>
          </a:p>
          <a:p>
            <a:r>
              <a:rPr lang="es-MX" sz="3200" b="1" dirty="0" smtClean="0"/>
              <a:t>Registro: </a:t>
            </a:r>
            <a:r>
              <a:rPr lang="es-MX" sz="3200" b="1" dirty="0" smtClean="0"/>
              <a:t>es una fila de la </a:t>
            </a:r>
            <a:r>
              <a:rPr lang="es-MX" sz="3200" b="1" dirty="0" smtClean="0"/>
              <a:t>tabla.</a:t>
            </a:r>
            <a:endParaRPr lang="es-MX" sz="3200" b="1" dirty="0" smtClean="0"/>
          </a:p>
          <a:p>
            <a:r>
              <a:rPr lang="es-MX" sz="3200" b="1" dirty="0" smtClean="0"/>
              <a:t>Campo: es una columna de una </a:t>
            </a:r>
            <a:r>
              <a:rPr lang="es-MX" sz="3200" b="1" dirty="0" smtClean="0"/>
              <a:t>tabla.</a:t>
            </a:r>
            <a:endParaRPr lang="es-MX" sz="3200" b="1" dirty="0"/>
          </a:p>
        </p:txBody>
      </p:sp>
      <p:pic>
        <p:nvPicPr>
          <p:cNvPr id="15362" name="Picture 2" descr="http://www.esandra.com/file/2012/02/tabla-base-dat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286124"/>
            <a:ext cx="8358246" cy="3571876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400" b="1" dirty="0" smtClean="0">
                <a:latin typeface="Agency FB" pitchFamily="34" charset="0"/>
              </a:rPr>
              <a:t>FORMULARIOS</a:t>
            </a:r>
            <a:endParaRPr lang="es-MX" sz="54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0" y="1285860"/>
            <a:ext cx="9144000" cy="2328866"/>
          </a:xfrm>
        </p:spPr>
        <p:txBody>
          <a:bodyPr>
            <a:noAutofit/>
          </a:bodyPr>
          <a:lstStyle/>
          <a:p>
            <a:r>
              <a:rPr lang="es-MX" sz="3600" b="1" dirty="0" smtClean="0">
                <a:latin typeface="Agency FB" pitchFamily="34" charset="0"/>
              </a:rPr>
              <a:t>Se conocen como pantallas de entrada de datos, y permiten ingresar los campos de un determinado registro a una tabla.</a:t>
            </a:r>
            <a:endParaRPr lang="es-MX" sz="3600" b="1" dirty="0">
              <a:latin typeface="Agency FB" pitchFamily="34" charset="0"/>
            </a:endParaRPr>
          </a:p>
        </p:txBody>
      </p:sp>
      <p:pic>
        <p:nvPicPr>
          <p:cNvPr id="19458" name="Picture 2" descr="http://www.galeon.com/ortihuela/aces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2996952"/>
            <a:ext cx="6048672" cy="368819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reviews.123rf.com/images/limbi007/limbi0071209/limbi007120900026/15118227-Orange-cartoon-character-runs-with-a-green-folder--Stock-Photo-man.jpg"/>
          <p:cNvPicPr>
            <a:picLocks noChangeAspect="1" noChangeArrowheads="1"/>
          </p:cNvPicPr>
          <p:nvPr/>
        </p:nvPicPr>
        <p:blipFill>
          <a:blip r:embed="rId2" cstate="print">
            <a:lum bright="40000" contrast="10000"/>
          </a:blip>
          <a:srcRect/>
          <a:stretch>
            <a:fillRect/>
          </a:stretch>
        </p:blipFill>
        <p:spPr bwMode="auto">
          <a:xfrm>
            <a:off x="357158" y="0"/>
            <a:ext cx="8301054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MX" sz="5400" b="1" dirty="0" smtClean="0">
                <a:latin typeface="Agency FB" pitchFamily="34" charset="0"/>
              </a:rPr>
              <a:t>INFORMES </a:t>
            </a:r>
            <a:endParaRPr lang="es-MX" sz="5400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0" y="1196752"/>
            <a:ext cx="9144000" cy="5257800"/>
          </a:xfrm>
        </p:spPr>
        <p:txBody>
          <a:bodyPr>
            <a:normAutofit/>
          </a:bodyPr>
          <a:lstStyle/>
          <a:p>
            <a:pPr algn="just"/>
            <a:r>
              <a:rPr lang="es-MX" sz="3000" b="1" dirty="0" smtClean="0">
                <a:latin typeface="Agency FB" pitchFamily="34" charset="0"/>
              </a:rPr>
              <a:t>Los informes sirven para resumir y presentar los datos de las tablas. Normalmente, un informe responde a una pregunta específica, como </a:t>
            </a:r>
            <a:r>
              <a:rPr lang="es-MX" sz="3000" b="1" dirty="0" smtClean="0">
                <a:latin typeface="Agency FB" pitchFamily="34" charset="0"/>
              </a:rPr>
              <a:t>"¿cuánto </a:t>
            </a:r>
            <a:r>
              <a:rPr lang="es-MX" sz="3000" b="1" dirty="0" smtClean="0">
                <a:latin typeface="Agency FB" pitchFamily="34" charset="0"/>
              </a:rPr>
              <a:t>dinero se ha facturado por cliente este año?" o </a:t>
            </a:r>
            <a:r>
              <a:rPr lang="es-MX" sz="3000" b="1" dirty="0" smtClean="0">
                <a:latin typeface="Agency FB" pitchFamily="34" charset="0"/>
              </a:rPr>
              <a:t>"¿en </a:t>
            </a:r>
            <a:r>
              <a:rPr lang="es-MX" sz="3000" b="1" dirty="0" smtClean="0">
                <a:latin typeface="Agency FB" pitchFamily="34" charset="0"/>
              </a:rPr>
              <a:t>qué ciudades están nuestros clientes?" Cada informe se puede diseñar para presentar la información de la mejor manera posible.</a:t>
            </a:r>
          </a:p>
          <a:p>
            <a:pPr algn="just"/>
            <a:r>
              <a:rPr lang="es-MX" sz="3000" b="1" dirty="0" smtClean="0">
                <a:latin typeface="Agency FB" pitchFamily="34" charset="0"/>
              </a:rPr>
              <a:t>Un informe se puede ejecutar en cualquier momento y siempre reflejará los datos actualizados de la base de datos. Los informes suelen tener un formato que permita imprimirlos, pero también se pueden consultar en la pantalla, exportar a otro programa o enviar por correo electrónico.</a:t>
            </a:r>
          </a:p>
          <a:p>
            <a:endParaRPr lang="es-MX" dirty="0"/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age.slidesharecdn.com/formularioseinformesenaccess2010-130627093827-phpapp02/95/formularios-e-informes-en-access-2010-2-638.jpg?cb=137232601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cover dir="l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thumbs.dreamstime.com/z/controle-ok-28971447.jpg"/>
          <p:cNvPicPr>
            <a:picLocks noChangeAspect="1" noChangeArrowheads="1"/>
          </p:cNvPicPr>
          <p:nvPr/>
        </p:nvPicPr>
        <p:blipFill>
          <a:blip r:embed="rId2" cstate="print">
            <a:lum bright="40000"/>
          </a:blip>
          <a:srcRect/>
          <a:stretch>
            <a:fillRect/>
          </a:stretch>
        </p:blipFill>
        <p:spPr bwMode="auto">
          <a:xfrm>
            <a:off x="1500166" y="0"/>
            <a:ext cx="6824127" cy="6858000"/>
          </a:xfrm>
          <a:prstGeom prst="rect">
            <a:avLst/>
          </a:prstGeom>
          <a:noFill/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b="1" dirty="0" smtClean="0">
                <a:latin typeface="Agency FB" pitchFamily="34" charset="0"/>
              </a:rPr>
              <a:t>CONSULTAS</a:t>
            </a:r>
            <a:endParaRPr lang="es-MX" b="1" dirty="0">
              <a:latin typeface="Agency FB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107504" y="1600200"/>
            <a:ext cx="8858280" cy="4900634"/>
          </a:xfrm>
        </p:spPr>
        <p:txBody>
          <a:bodyPr>
            <a:noAutofit/>
          </a:bodyPr>
          <a:lstStyle/>
          <a:p>
            <a:pPr algn="just"/>
            <a:r>
              <a:rPr lang="es-MX" sz="3200" b="1" dirty="0" smtClean="0">
                <a:latin typeface="Agency FB" pitchFamily="34" charset="0"/>
              </a:rPr>
              <a:t>Su función más común es recuperar datos específicos de las tablas. Los datos que desea ver suelen estar distribuidos por varias tablas y, gracias a las consultas, puede verlos en una sola hoja de datos. Además, puesto que normalmente no desea ver todos los registros a la vez, las consultas le permiten agregar criterios para "filtrar" los datos hasta obtener solo los registros que desee. Las consultas a menudo sirven de origen de registros para formularios e informes.</a:t>
            </a:r>
            <a:endParaRPr lang="es-MX" sz="3200" b="1" dirty="0">
              <a:latin typeface="Agency FB" pitchFamily="34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consult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rmedio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Intermedio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Intermedio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226</TotalTime>
  <Words>302</Words>
  <Application>Microsoft Office PowerPoint</Application>
  <PresentationFormat>Presentación en pantalla (4:3)</PresentationFormat>
  <Paragraphs>15</Paragraphs>
  <Slides>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9</vt:i4>
      </vt:variant>
    </vt:vector>
  </HeadingPairs>
  <TitlesOfParts>
    <vt:vector size="10" baseType="lpstr">
      <vt:lpstr>Intermedio</vt:lpstr>
      <vt:lpstr>MULTIVERSIDAD LATINOAMERICANA  CAMPUS CELAYA   INFORMÁTICA II  Base de datos (DB) y conceptos básicos   LIC. ALEJANDRA PARRA GARCIA</vt:lpstr>
      <vt:lpstr>BASE DE DATOS (DB) Y CONCEPTOS BASICOS: TABLAS, REGISTROS, CAMPOS,  FORMULARIOS, INFORMES Y CONSULTAS.</vt:lpstr>
      <vt:lpstr>BASE DE DATOS</vt:lpstr>
      <vt:lpstr>TABLAS, REGISTROS Y CAMPOS</vt:lpstr>
      <vt:lpstr>FORMULARIOS</vt:lpstr>
      <vt:lpstr>INFORMES </vt:lpstr>
      <vt:lpstr>Diapositiva 7</vt:lpstr>
      <vt:lpstr>CONSULTAS</vt:lpstr>
      <vt:lpstr>Diapositiva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pc3ruter</dc:creator>
  <cp:lastModifiedBy>usuario</cp:lastModifiedBy>
  <cp:revision>23</cp:revision>
  <dcterms:created xsi:type="dcterms:W3CDTF">2015-05-12T12:23:12Z</dcterms:created>
  <dcterms:modified xsi:type="dcterms:W3CDTF">2015-06-29T16:43:05Z</dcterms:modified>
</cp:coreProperties>
</file>