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MX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C3D76E2-2E1F-488B-ADC0-9CA02338FE2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474C931-5C73-4A7D-9FC1-6956F64C5DE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500042"/>
            <a:ext cx="9144000" cy="1470025"/>
          </a:xfrm>
        </p:spPr>
        <p:txBody>
          <a:bodyPr>
            <a:noAutofit/>
          </a:bodyPr>
          <a:lstStyle/>
          <a:p>
            <a:pPr algn="ctr"/>
            <a:r>
              <a:rPr lang="es-MX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MULTIVERSIDAD </a:t>
            </a:r>
            <a:r>
              <a:rPr lang="es-MX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LATINOAMERICANA</a:t>
            </a:r>
            <a:r>
              <a:rPr lang="es-MX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MATEMÁTICAS</a:t>
            </a:r>
            <a:r>
              <a:rPr lang="es-MX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MX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628" y="6202940"/>
            <a:ext cx="3693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ING. JOEL DOMINGO MEJÍA GUZMÁN</a:t>
            </a:r>
            <a:endParaRPr lang="es-ES" dirty="0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0" y="3571876"/>
            <a:ext cx="9144000" cy="1470025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8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TIPOS DE DATOS,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1200" cap="all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VARIABLES</a:t>
            </a:r>
            <a:r>
              <a:rPr kumimoji="0" lang="es-MX" sz="4800" b="1" i="0" u="none" strike="noStrike" kern="1200" cap="all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Y ESCALA DE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800" b="1" cap="all" baseline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MEDICIÓN</a:t>
            </a:r>
            <a:r>
              <a:rPr kumimoji="0" lang="es-MX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s-MX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s-MX" sz="32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4857760"/>
            <a:ext cx="1857357" cy="1011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82704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192" t="29170" r="18423" b="20615"/>
          <a:stretch/>
        </p:blipFill>
        <p:spPr bwMode="auto">
          <a:xfrm>
            <a:off x="323527" y="332656"/>
            <a:ext cx="8261855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886653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577" t="27877" r="18077" b="20985"/>
          <a:stretch/>
        </p:blipFill>
        <p:spPr bwMode="auto">
          <a:xfrm>
            <a:off x="323527" y="260648"/>
            <a:ext cx="8377367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809821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461" t="28800" r="16923" b="21169"/>
          <a:stretch/>
        </p:blipFill>
        <p:spPr bwMode="auto">
          <a:xfrm>
            <a:off x="395535" y="332656"/>
            <a:ext cx="869516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078702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808" t="27508" r="17154" b="21723"/>
          <a:stretch/>
        </p:blipFill>
        <p:spPr bwMode="auto">
          <a:xfrm>
            <a:off x="251520" y="196444"/>
            <a:ext cx="8451317" cy="5824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53627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962" t="27507" r="20269" b="16370"/>
          <a:stretch/>
        </p:blipFill>
        <p:spPr bwMode="auto">
          <a:xfrm>
            <a:off x="323528" y="188640"/>
            <a:ext cx="7200800" cy="6515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27415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578" t="28062" r="20384" b="17846"/>
          <a:stretch/>
        </p:blipFill>
        <p:spPr bwMode="auto">
          <a:xfrm>
            <a:off x="395536" y="260648"/>
            <a:ext cx="8136904" cy="6391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7236296" y="2905780"/>
            <a:ext cx="293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0000FF"/>
                </a:solidFill>
                <a:latin typeface="Albert" pitchFamily="2" charset="0"/>
              </a:rPr>
              <a:t>´</a:t>
            </a:r>
            <a:endParaRPr lang="es-ES" sz="2800" dirty="0">
              <a:solidFill>
                <a:srgbClr val="0000FF"/>
              </a:solidFill>
              <a:latin typeface="Albert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6813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808" t="27693" r="15885" b="21538"/>
          <a:stretch/>
        </p:blipFill>
        <p:spPr bwMode="auto">
          <a:xfrm>
            <a:off x="451865" y="116632"/>
            <a:ext cx="8588592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05498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577" t="27508" r="16808" b="21907"/>
          <a:stretch/>
        </p:blipFill>
        <p:spPr bwMode="auto">
          <a:xfrm>
            <a:off x="179512" y="476672"/>
            <a:ext cx="8599963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73947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577" t="27508" r="16577" b="21433"/>
          <a:stretch/>
        </p:blipFill>
        <p:spPr bwMode="auto">
          <a:xfrm>
            <a:off x="395536" y="260648"/>
            <a:ext cx="8441164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308304" y="764704"/>
            <a:ext cx="36004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05231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808" t="27877" r="20154" b="20431"/>
          <a:stretch/>
        </p:blipFill>
        <p:spPr bwMode="auto">
          <a:xfrm>
            <a:off x="251520" y="185330"/>
            <a:ext cx="8445806" cy="6340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6253077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692" t="28246" r="17846" b="20800"/>
          <a:stretch/>
        </p:blipFill>
        <p:spPr bwMode="auto">
          <a:xfrm>
            <a:off x="251519" y="260648"/>
            <a:ext cx="8429109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464422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231" t="28984" r="16808" b="20615"/>
          <a:stretch/>
        </p:blipFill>
        <p:spPr bwMode="auto">
          <a:xfrm>
            <a:off x="251519" y="188640"/>
            <a:ext cx="8588209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00785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808" t="28062" r="19231" b="19692"/>
          <a:stretch/>
        </p:blipFill>
        <p:spPr bwMode="auto">
          <a:xfrm>
            <a:off x="321750" y="188640"/>
            <a:ext cx="8354706" cy="620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286578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461" t="27508" r="17154" b="20985"/>
          <a:stretch/>
        </p:blipFill>
        <p:spPr bwMode="auto">
          <a:xfrm>
            <a:off x="467544" y="260648"/>
            <a:ext cx="8507785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32240" y="1268760"/>
            <a:ext cx="432048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11560" y="3383281"/>
            <a:ext cx="432048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043608" y="3255367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Arial Black" pitchFamily="34" charset="0"/>
              </a:rPr>
              <a:t>´</a:t>
            </a:r>
            <a:endParaRPr lang="es-ES" sz="2400" dirty="0">
              <a:latin typeface="Arial Black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300192" y="3311273"/>
            <a:ext cx="144016" cy="117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588998" y="3255367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Arial Black" pitchFamily="34" charset="0"/>
              </a:rPr>
              <a:t>´</a:t>
            </a:r>
            <a:endParaRPr lang="es-ES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827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29</TotalTime>
  <Words>20</Words>
  <Application>Microsoft Office PowerPoint</Application>
  <PresentationFormat>Presentación en pantalla (4:3)</PresentationFormat>
  <Paragraphs>8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Intermedio</vt:lpstr>
      <vt:lpstr>MULTIVERSIDAD LATINOAMERICANA MATEMÁTICAS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PROFE. JOEL</dc:creator>
  <cp:lastModifiedBy>PC</cp:lastModifiedBy>
  <cp:revision>11</cp:revision>
  <dcterms:created xsi:type="dcterms:W3CDTF">2014-06-07T15:04:25Z</dcterms:created>
  <dcterms:modified xsi:type="dcterms:W3CDTF">2015-07-03T18:59:33Z</dcterms:modified>
</cp:coreProperties>
</file>