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6671C08-FF08-4DAF-A2C5-4B5FE915B2D2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1829FD6-A19E-455A-A4D1-8ACEEA71C20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547182"/>
            <a:ext cx="9144000" cy="667504"/>
          </a:xfrm>
        </p:spPr>
        <p:txBody>
          <a:bodyPr>
            <a:noAutofit/>
          </a:bodyPr>
          <a:lstStyle/>
          <a:p>
            <a:pPr algn="ctr"/>
            <a:r>
              <a:rPr lang="es-MX" sz="3200" dirty="0" smtClean="0"/>
              <a:t>Eliminar y borrar celdas en una hoja de calculo</a:t>
            </a:r>
            <a:endParaRPr lang="es-MX" sz="3200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476672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MULTIVERSIDAD LATINOAMERICANA </a:t>
            </a:r>
          </a:p>
          <a:p>
            <a:pPr algn="ctr"/>
            <a:r>
              <a:rPr lang="es-ES" sz="2800" b="1" dirty="0" smtClean="0"/>
              <a:t>CAMPUS TONALÁ</a:t>
            </a:r>
            <a:endParaRPr lang="es-E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0" y="17008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smtClean="0"/>
              <a:t>Materia: Informática ll</a:t>
            </a:r>
            <a:endParaRPr lang="es-MX" sz="2800" b="1" dirty="0"/>
          </a:p>
        </p:txBody>
      </p:sp>
      <p:sp>
        <p:nvSpPr>
          <p:cNvPr id="6" name="5 Rectángulo"/>
          <p:cNvSpPr/>
          <p:nvPr/>
        </p:nvSpPr>
        <p:spPr>
          <a:xfrm>
            <a:off x="4355976" y="5373216"/>
            <a:ext cx="4527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/>
              <a:t>Mtra. Ericka Yazmin Medina Rodríguez  </a:t>
            </a:r>
            <a:endParaRPr lang="es-MX" b="1" dirty="0"/>
          </a:p>
        </p:txBody>
      </p:sp>
      <p:sp>
        <p:nvSpPr>
          <p:cNvPr id="7" name="6 Rectángulo"/>
          <p:cNvSpPr/>
          <p:nvPr/>
        </p:nvSpPr>
        <p:spPr>
          <a:xfrm>
            <a:off x="827584" y="4071942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/>
              <a:t>Competencia. Manejo de la información y aprendizaje permanente.</a:t>
            </a:r>
            <a:endParaRPr lang="es-MX" b="1" dirty="0"/>
          </a:p>
        </p:txBody>
      </p:sp>
      <p:pic>
        <p:nvPicPr>
          <p:cNvPr id="8" name="7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143512"/>
            <a:ext cx="2428892" cy="1340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39065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052736"/>
            <a:ext cx="8219256" cy="4525963"/>
          </a:xfrm>
        </p:spPr>
        <p:txBody>
          <a:bodyPr>
            <a:normAutofit/>
          </a:bodyPr>
          <a:lstStyle/>
          <a:p>
            <a:pPr marL="36576" indent="0" algn="just">
              <a:buNone/>
            </a:pPr>
            <a:r>
              <a:rPr lang="es-MX" dirty="0" smtClean="0"/>
              <a:t>Existe una gran diferencia entre borrar y eliminar en una hoja de calculo.</a:t>
            </a:r>
          </a:p>
          <a:p>
            <a:pPr marL="36576" indent="0" algn="just">
              <a:buNone/>
            </a:pPr>
            <a:endParaRPr lang="es-MX" sz="800" dirty="0" smtClean="0"/>
          </a:p>
          <a:p>
            <a:pPr algn="just"/>
            <a:r>
              <a:rPr lang="es-MX" dirty="0" smtClean="0"/>
              <a:t>Borrar nos da acceso a 4 opciones: borrar todo, borrar contenido, borrar comentarios y borrar formato.</a:t>
            </a:r>
          </a:p>
          <a:p>
            <a:pPr algn="just"/>
            <a:endParaRPr lang="es-MX" sz="800" dirty="0" smtClean="0"/>
          </a:p>
          <a:p>
            <a:pPr algn="just"/>
            <a:r>
              <a:rPr lang="es-MX" dirty="0" smtClean="0"/>
              <a:t>Eliminar nos permite quitar por completo una o varias celdas de nuestra hoja de calculo y reorganizar el acomodo de ella.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7601707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0"/>
            <a:ext cx="7467600" cy="1143000"/>
          </a:xfrm>
        </p:spPr>
        <p:txBody>
          <a:bodyPr/>
          <a:lstStyle/>
          <a:p>
            <a:r>
              <a:rPr lang="es-MX" dirty="0" smtClean="0"/>
              <a:t>Borrar en una hoja de cálculo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4785395"/>
          </a:xfrm>
        </p:spPr>
        <p:txBody>
          <a:bodyPr>
            <a:normAutofit fontScale="92500" lnSpcReduction="10000"/>
          </a:bodyPr>
          <a:lstStyle/>
          <a:p>
            <a:pPr marL="36576" indent="0" algn="just">
              <a:buNone/>
            </a:pPr>
            <a:r>
              <a:rPr lang="es-MX" dirty="0"/>
              <a:t>Supongamos que vamos a borrar el contenido de la celda </a:t>
            </a:r>
            <a:r>
              <a:rPr lang="es-MX" b="1" dirty="0"/>
              <a:t>C7</a:t>
            </a:r>
            <a:r>
              <a:rPr lang="es-MX" dirty="0"/>
              <a:t> porque lo que gastaste en transporte supera esa cifra. Para ello:  </a:t>
            </a:r>
            <a:endParaRPr lang="es-MX" dirty="0" smtClean="0"/>
          </a:p>
          <a:p>
            <a:pPr marL="36576" indent="0" algn="just">
              <a:buNone/>
            </a:pPr>
            <a:r>
              <a:rPr lang="es-MX" dirty="0" smtClean="0"/>
              <a:t> </a:t>
            </a:r>
            <a:endParaRPr lang="es-MX" dirty="0"/>
          </a:p>
          <a:p>
            <a:pPr algn="just"/>
            <a:r>
              <a:rPr lang="es-MX" b="1" dirty="0"/>
              <a:t>Paso 1: </a:t>
            </a:r>
            <a:r>
              <a:rPr lang="es-MX" dirty="0" smtClean="0"/>
              <a:t>selecciona </a:t>
            </a:r>
            <a:r>
              <a:rPr lang="es-MX" dirty="0"/>
              <a:t>la celda que contiene el dato que quieres borrar. En este caso, la C7</a:t>
            </a:r>
            <a:r>
              <a:rPr lang="es-MX" dirty="0" smtClean="0"/>
              <a:t>.</a:t>
            </a:r>
          </a:p>
          <a:p>
            <a:pPr algn="just"/>
            <a:r>
              <a:rPr lang="es-MX" b="1" dirty="0"/>
              <a:t>Paso 2: </a:t>
            </a:r>
            <a:r>
              <a:rPr lang="es-MX" dirty="0"/>
              <a:t>u</a:t>
            </a:r>
            <a:r>
              <a:rPr lang="es-MX" dirty="0" smtClean="0"/>
              <a:t>bica </a:t>
            </a:r>
            <a:r>
              <a:rPr lang="es-MX" dirty="0"/>
              <a:t>y haz clic en el botón Borrar. Lo verás en la cinta de opciones, al lado derecho.</a:t>
            </a:r>
          </a:p>
          <a:p>
            <a:pPr algn="just"/>
            <a:r>
              <a:rPr lang="es-MX" b="1" dirty="0" smtClean="0"/>
              <a:t>Paso 3: </a:t>
            </a:r>
            <a:r>
              <a:rPr lang="es-MX" dirty="0" smtClean="0"/>
              <a:t>verás </a:t>
            </a:r>
            <a:r>
              <a:rPr lang="es-MX" dirty="0"/>
              <a:t>que se abre un menú desplegable. Allí, ubica y haz clic en </a:t>
            </a:r>
            <a:r>
              <a:rPr lang="es-MX" dirty="0" smtClean="0"/>
              <a:t>la opción de borrado que deseas.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6313317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ricka\Desktop\excel10_02_10_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13801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Eliminar en una hoja de cálculo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7848872" cy="4525963"/>
          </a:xfrm>
        </p:spPr>
        <p:txBody>
          <a:bodyPr/>
          <a:lstStyle/>
          <a:p>
            <a:pPr algn="just"/>
            <a:r>
              <a:rPr lang="es-MX" b="1" dirty="0"/>
              <a:t>Paso 1: </a:t>
            </a:r>
            <a:r>
              <a:rPr lang="es-MX" dirty="0" smtClean="0"/>
              <a:t>selecciona </a:t>
            </a:r>
            <a:r>
              <a:rPr lang="es-MX" dirty="0"/>
              <a:t>las celdas que quieres eliminar. En este caso la B7, C7 y D7. </a:t>
            </a:r>
            <a:endParaRPr lang="es-MX" dirty="0" smtClean="0"/>
          </a:p>
          <a:p>
            <a:pPr algn="just"/>
            <a:r>
              <a:rPr lang="es-MX" b="1" dirty="0" smtClean="0"/>
              <a:t>Paso </a:t>
            </a:r>
            <a:r>
              <a:rPr lang="es-MX" b="1" dirty="0"/>
              <a:t>2: </a:t>
            </a:r>
            <a:r>
              <a:rPr lang="es-MX" dirty="0" smtClean="0"/>
              <a:t>ubica </a:t>
            </a:r>
            <a:r>
              <a:rPr lang="es-MX" dirty="0"/>
              <a:t>y haz clic en el botón Eliminar. Lo verás en la cinta de opciones al lado derecho. Notarás que la celda C8 se desplaza hacia arriba. 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5036442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ricka\Desktop\excel10_02_p04b_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5316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o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41</TotalTime>
  <Words>141</Words>
  <Application>Microsoft Office PowerPoint</Application>
  <PresentationFormat>Presentación en pantalla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Técnico</vt:lpstr>
      <vt:lpstr>Eliminar y borrar celdas en una hoja de calculo</vt:lpstr>
      <vt:lpstr>Diapositiva 2</vt:lpstr>
      <vt:lpstr>Borrar en una hoja de cálculo</vt:lpstr>
      <vt:lpstr>Diapositiva 4</vt:lpstr>
      <vt:lpstr>Eliminar en una hoja de cálculo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6</cp:revision>
  <dcterms:created xsi:type="dcterms:W3CDTF">2015-05-09T14:52:58Z</dcterms:created>
  <dcterms:modified xsi:type="dcterms:W3CDTF">2015-07-07T15:57:51Z</dcterms:modified>
</cp:coreProperties>
</file>