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85AE5E5-E150-4B27-A11E-17883F28E0DF}" type="datetimeFigureOut">
              <a:rPr lang="es-MX" smtClean="0"/>
              <a:t>28/02/2015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D8605BE-35A4-4A60-A2A7-4B244AC97F5B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282" y="3276616"/>
            <a:ext cx="8553480" cy="2795590"/>
          </a:xfrm>
        </p:spPr>
        <p:txBody>
          <a:bodyPr>
            <a:normAutofit/>
          </a:bodyPr>
          <a:lstStyle/>
          <a:p>
            <a:pPr lvl="0">
              <a:spcBef>
                <a:spcPts val="700"/>
              </a:spcBef>
              <a:defRPr/>
            </a:pPr>
            <a:r>
              <a:rPr lang="es-MX" dirty="0" smtClean="0">
                <a:solidFill>
                  <a:srgbClr val="FFFFFF"/>
                </a:solidFill>
              </a:rPr>
              <a:t>INFORMATICA II</a:t>
            </a:r>
            <a:br>
              <a:rPr lang="es-MX" dirty="0" smtClean="0">
                <a:solidFill>
                  <a:srgbClr val="FFFFFF"/>
                </a:solidFill>
              </a:rPr>
            </a:br>
            <a:r>
              <a:rPr lang="es-MX" cap="none" dirty="0" smtClean="0">
                <a:solidFill>
                  <a:srgbClr val="FFFFFF"/>
                </a:solidFill>
              </a:rPr>
              <a:t>MAESTRA PAULINA RUIZ SOSA</a:t>
            </a:r>
            <a:br>
              <a:rPr lang="es-MX" cap="none" dirty="0" smtClean="0">
                <a:solidFill>
                  <a:srgbClr val="FFFFFF"/>
                </a:solidFill>
              </a:rPr>
            </a:b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TEMADIAGRAMAS DE FLUJO</a:t>
            </a:r>
            <a:endParaRPr lang="es-MX" dirty="0"/>
          </a:p>
        </p:txBody>
      </p:sp>
      <p:sp>
        <p:nvSpPr>
          <p:cNvPr id="4" name="2 Subtítulo"/>
          <p:cNvSpPr txBox="1">
            <a:spLocks/>
          </p:cNvSpPr>
          <p:nvPr/>
        </p:nvSpPr>
        <p:spPr>
          <a:xfrm>
            <a:off x="2214546" y="4643446"/>
            <a:ext cx="6705600" cy="685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s-MX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4 Imagen" descr="multiversid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494" y="500042"/>
            <a:ext cx="4116766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Diagramas de flujo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933596"/>
            <a:ext cx="8153400" cy="4495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s-MX" dirty="0" smtClean="0"/>
              <a:t>El </a:t>
            </a:r>
            <a:r>
              <a:rPr lang="es-MX" b="1" dirty="0" smtClean="0"/>
              <a:t>diagrama de flujo</a:t>
            </a:r>
            <a:r>
              <a:rPr lang="es-MX" dirty="0" smtClean="0"/>
              <a:t> o </a:t>
            </a:r>
            <a:r>
              <a:rPr lang="es-MX" b="1" dirty="0" smtClean="0"/>
              <a:t>diagrama de actividades</a:t>
            </a:r>
            <a:r>
              <a:rPr lang="es-MX" dirty="0" smtClean="0"/>
              <a:t> es la representación gráfica del algoritmo o proceso. Se utiliza en disciplinas como programación, economía</a:t>
            </a:r>
            <a:r>
              <a:rPr lang="es-MX" dirty="0" smtClean="0"/>
              <a:t>, procesos </a:t>
            </a:r>
            <a:r>
              <a:rPr lang="es-MX" dirty="0" smtClean="0"/>
              <a:t>industriales y psicología cognitiva.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Simbología</a:t>
            </a:r>
            <a:endParaRPr lang="es-MX" dirty="0"/>
          </a:p>
        </p:txBody>
      </p:sp>
      <p:pic>
        <p:nvPicPr>
          <p:cNvPr id="2050" name="Picture 2" descr="http://3.bp.blogspot.com/-_yaWWJfv_gk/UV8lIG7TuLI/AAAAAAAAABU/ZfQDnVA2xDc/s1600/diagram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500174"/>
            <a:ext cx="6429420" cy="53645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 de diagramas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MX" dirty="0" smtClean="0"/>
              <a:t>Diagrama que calcule el área de un cuadrado</a:t>
            </a:r>
          </a:p>
          <a:p>
            <a:pPr>
              <a:buNone/>
            </a:pPr>
            <a:endParaRPr lang="es-MX" dirty="0"/>
          </a:p>
        </p:txBody>
      </p:sp>
      <p:sp>
        <p:nvSpPr>
          <p:cNvPr id="4" name="3 Elipse"/>
          <p:cNvSpPr/>
          <p:nvPr/>
        </p:nvSpPr>
        <p:spPr>
          <a:xfrm>
            <a:off x="2071670" y="2143116"/>
            <a:ext cx="178595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Inicio</a:t>
            </a:r>
            <a:endParaRPr lang="es-MX" dirty="0"/>
          </a:p>
        </p:txBody>
      </p:sp>
      <p:sp>
        <p:nvSpPr>
          <p:cNvPr id="5" name="4 Datos"/>
          <p:cNvSpPr/>
          <p:nvPr/>
        </p:nvSpPr>
        <p:spPr>
          <a:xfrm>
            <a:off x="1928794" y="2928934"/>
            <a:ext cx="1785950" cy="57150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Lado1, lado2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1285852" y="3857628"/>
            <a:ext cx="314327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Área &lt;- lado1 + lado 2</a:t>
            </a:r>
            <a:endParaRPr lang="es-MX" dirty="0"/>
          </a:p>
        </p:txBody>
      </p:sp>
      <p:sp>
        <p:nvSpPr>
          <p:cNvPr id="7" name="6 Datos"/>
          <p:cNvSpPr/>
          <p:nvPr/>
        </p:nvSpPr>
        <p:spPr>
          <a:xfrm>
            <a:off x="1785918" y="4786322"/>
            <a:ext cx="1785950" cy="57150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área</a:t>
            </a:r>
            <a:endParaRPr lang="es-MX" dirty="0"/>
          </a:p>
        </p:txBody>
      </p:sp>
      <p:sp>
        <p:nvSpPr>
          <p:cNvPr id="8" name="7 Elipse"/>
          <p:cNvSpPr/>
          <p:nvPr/>
        </p:nvSpPr>
        <p:spPr>
          <a:xfrm>
            <a:off x="1571604" y="5786454"/>
            <a:ext cx="178595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Fin </a:t>
            </a:r>
            <a:endParaRPr lang="es-MX" dirty="0"/>
          </a:p>
        </p:txBody>
      </p:sp>
      <p:cxnSp>
        <p:nvCxnSpPr>
          <p:cNvPr id="10" name="9 Conector recto de flecha"/>
          <p:cNvCxnSpPr>
            <a:stCxn id="4" idx="4"/>
            <a:endCxn id="5" idx="0"/>
          </p:cNvCxnSpPr>
          <p:nvPr/>
        </p:nvCxnSpPr>
        <p:spPr>
          <a:xfrm rot="16200000" flipH="1">
            <a:off x="2875347" y="2803917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rot="16200000" flipH="1">
            <a:off x="2768191" y="3661174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rot="16200000" flipH="1">
            <a:off x="2339563" y="5589999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16200000" flipH="1">
            <a:off x="2696753" y="4661305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Tipos de diagramas.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57158" y="1600200"/>
            <a:ext cx="8531352" cy="4495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MX" dirty="0" smtClean="0"/>
              <a:t>Secuencia simple</a:t>
            </a:r>
            <a:r>
              <a:rPr lang="es-MX" dirty="0" smtClean="0"/>
              <a:t>: Son </a:t>
            </a:r>
            <a:r>
              <a:rPr lang="es-MX" dirty="0" smtClean="0"/>
              <a:t>aquéllas en las que </a:t>
            </a:r>
            <a:r>
              <a:rPr lang="es-MX" dirty="0" smtClean="0"/>
              <a:t>una acción (</a:t>
            </a:r>
            <a:r>
              <a:rPr lang="es-MX" dirty="0" smtClean="0"/>
              <a:t>instrucción) sigue a otra de acuerdo con </a:t>
            </a:r>
            <a:r>
              <a:rPr lang="es-MX" dirty="0" smtClean="0"/>
              <a:t>su orden </a:t>
            </a:r>
            <a:r>
              <a:rPr lang="es-MX" dirty="0" smtClean="0"/>
              <a:t>de escritura. </a:t>
            </a:r>
            <a:r>
              <a:rPr lang="es-MX" dirty="0" smtClean="0"/>
              <a:t>Las </a:t>
            </a:r>
            <a:r>
              <a:rPr lang="es-MX" dirty="0" smtClean="0"/>
              <a:t>tareas se suceden de </a:t>
            </a:r>
            <a:r>
              <a:rPr lang="es-MX" dirty="0" smtClean="0"/>
              <a:t>tal modo </a:t>
            </a:r>
            <a:r>
              <a:rPr lang="es-MX" dirty="0" smtClean="0"/>
              <a:t>que tras la salida (final) de una se </a:t>
            </a:r>
            <a:r>
              <a:rPr lang="es-MX" dirty="0" smtClean="0"/>
              <a:t>efectúa la </a:t>
            </a:r>
            <a:r>
              <a:rPr lang="es-MX" dirty="0" smtClean="0"/>
              <a:t>entrada (principio) en la siguiente y </a:t>
            </a:r>
            <a:r>
              <a:rPr lang="es-MX" dirty="0" smtClean="0"/>
              <a:t>así sucesivamente </a:t>
            </a:r>
            <a:r>
              <a:rPr lang="es-MX" dirty="0" smtClean="0"/>
              <a:t>hasta el fin del proceso</a:t>
            </a:r>
            <a:r>
              <a:rPr lang="es-MX" dirty="0" smtClean="0"/>
              <a:t>.</a:t>
            </a:r>
            <a:endParaRPr lang="es-MX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s-MX" dirty="0" smtClean="0"/>
              <a:t>Selección: Se </a:t>
            </a:r>
            <a:r>
              <a:rPr lang="es-MX" dirty="0" smtClean="0"/>
              <a:t>produce cuando existen varias </a:t>
            </a:r>
            <a:r>
              <a:rPr lang="es-MX" dirty="0" smtClean="0"/>
              <a:t>alternativas</a:t>
            </a:r>
            <a:r>
              <a:rPr lang="es-MX" dirty="0" smtClean="0"/>
              <a:t>, resultantes de la evaluación </a:t>
            </a:r>
            <a:r>
              <a:rPr lang="es-MX" dirty="0" smtClean="0"/>
              <a:t>de una </a:t>
            </a:r>
            <a:r>
              <a:rPr lang="es-MX" dirty="0" smtClean="0"/>
              <a:t>determinada </a:t>
            </a:r>
            <a:r>
              <a:rPr lang="es-MX" dirty="0" smtClean="0"/>
              <a:t>condición, también se conoce como algoritmo SI o algoritmo SI NO.</a:t>
            </a: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s-MX" dirty="0" smtClean="0"/>
              <a:t>Repetición: Esta </a:t>
            </a:r>
            <a:r>
              <a:rPr lang="es-MX" dirty="0" smtClean="0"/>
              <a:t>estructura se aplica cuando una </a:t>
            </a:r>
            <a:r>
              <a:rPr lang="es-MX" dirty="0" smtClean="0"/>
              <a:t>operación o </a:t>
            </a:r>
            <a:r>
              <a:rPr lang="es-MX" dirty="0" smtClean="0"/>
              <a:t>un conjunto de ellas deben repetirse </a:t>
            </a:r>
            <a:r>
              <a:rPr lang="es-MX" dirty="0" smtClean="0"/>
              <a:t>muchas veces</a:t>
            </a:r>
            <a:r>
              <a:rPr lang="es-MX" dirty="0" smtClean="0"/>
              <a:t>. Definido bucle; es decir, es un </a:t>
            </a:r>
            <a:r>
              <a:rPr lang="es-MX" dirty="0" smtClean="0"/>
              <a:t>segmento de </a:t>
            </a:r>
            <a:r>
              <a:rPr lang="es-MX" dirty="0" smtClean="0"/>
              <a:t>un programa cuyas instrucciones se </a:t>
            </a:r>
            <a:r>
              <a:rPr lang="es-MX" dirty="0" smtClean="0"/>
              <a:t>repiten bien </a:t>
            </a:r>
            <a:r>
              <a:rPr lang="es-MX" dirty="0" smtClean="0"/>
              <a:t>un número determinado de veces </a:t>
            </a:r>
            <a:r>
              <a:rPr lang="es-MX" dirty="0" smtClean="0"/>
              <a:t>mientras se </a:t>
            </a:r>
            <a:r>
              <a:rPr lang="es-MX" dirty="0" smtClean="0"/>
              <a:t>cumpla una determinada condición.</a:t>
            </a: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</TotalTime>
  <Words>173</Words>
  <Application>Microsoft Office PowerPoint</Application>
  <PresentationFormat>Presentación en pantalla (4:3)</PresentationFormat>
  <Paragraphs>16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Intermedio</vt:lpstr>
      <vt:lpstr>INFORMATICA II MAESTRA PAULINA RUIZ SOSA </vt:lpstr>
      <vt:lpstr>Diagramas de flujo</vt:lpstr>
      <vt:lpstr>Simbología</vt:lpstr>
      <vt:lpstr>Ejemplo de diagramas</vt:lpstr>
      <vt:lpstr>Tipos de diagramas.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INFORMATICA II MAESTRA PAULINA RUIZ SOSA</dc:title>
  <dc:creator>paulina</dc:creator>
  <cp:lastModifiedBy>paulina</cp:lastModifiedBy>
  <cp:revision>4</cp:revision>
  <dcterms:created xsi:type="dcterms:W3CDTF">2015-02-28T23:11:04Z</dcterms:created>
  <dcterms:modified xsi:type="dcterms:W3CDTF">2015-02-28T23:34:04Z</dcterms:modified>
</cp:coreProperties>
</file>