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80E89-2E20-41AE-8D88-819A0F6596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671A1-41DA-49A2-B546-798ED6433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80E89-2E20-41AE-8D88-819A0F6596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671A1-41DA-49A2-B546-798ED6433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80E89-2E20-41AE-8D88-819A0F6596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671A1-41DA-49A2-B546-798ED6433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80E89-2E20-41AE-8D88-819A0F6596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671A1-41DA-49A2-B546-798ED6433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80E89-2E20-41AE-8D88-819A0F6596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671A1-41DA-49A2-B546-798ED6433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80E89-2E20-41AE-8D88-819A0F6596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671A1-41DA-49A2-B546-798ED6433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80E89-2E20-41AE-8D88-819A0F6596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671A1-41DA-49A2-B546-798ED6433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80E89-2E20-41AE-8D88-819A0F6596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671A1-41DA-49A2-B546-798ED6433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80E89-2E20-41AE-8D88-819A0F6596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C6671A1-41DA-49A2-B546-798ED6433C3D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80E89-2E20-41AE-8D88-819A0F6596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671A1-41DA-49A2-B546-798ED6433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80E89-2E20-41AE-8D88-819A0F6596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671A1-41DA-49A2-B546-798ED6433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4A80E89-2E20-41AE-8D88-819A0F6596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C6671A1-41DA-49A2-B546-798ED6433C3D}" type="slidenum">
              <a:rPr lang="es-MX" smtClean="0"/>
              <a:pPr/>
              <a:t>‹Nº›</a:t>
            </a:fld>
            <a:endParaRPr lang="es-MX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67544" y="530215"/>
            <a:ext cx="7390604" cy="1470025"/>
          </a:xfrm>
        </p:spPr>
        <p:txBody>
          <a:bodyPr>
            <a:normAutofit/>
          </a:bodyPr>
          <a:lstStyle/>
          <a:p>
            <a:r>
              <a:rPr lang="es-MX" sz="3200" dirty="0" smtClean="0">
                <a:solidFill>
                  <a:schemeClr val="tx1"/>
                </a:solidFill>
              </a:rPr>
              <a:t>MULTIVERSIDAD</a:t>
            </a:r>
            <a:br>
              <a:rPr lang="es-MX" sz="3200" dirty="0" smtClean="0">
                <a:solidFill>
                  <a:schemeClr val="tx1"/>
                </a:solidFill>
              </a:rPr>
            </a:br>
            <a:r>
              <a:rPr lang="es-MX" sz="3200" dirty="0" smtClean="0">
                <a:solidFill>
                  <a:schemeClr val="tx1"/>
                </a:solidFill>
              </a:rPr>
              <a:t>LATINOAMERICANA</a:t>
            </a:r>
            <a:r>
              <a:rPr lang="es-MX" sz="3200" dirty="0" smtClean="0"/>
              <a:t/>
            </a:r>
            <a:br>
              <a:rPr lang="es-MX" sz="3200" dirty="0" smtClean="0"/>
            </a:br>
            <a:endParaRPr lang="es-MX" sz="32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57856" y="1491054"/>
            <a:ext cx="7171730" cy="1152128"/>
          </a:xfrm>
        </p:spPr>
        <p:txBody>
          <a:bodyPr>
            <a:normAutofit/>
          </a:bodyPr>
          <a:lstStyle/>
          <a:p>
            <a:r>
              <a:rPr lang="es-MX" dirty="0" smtClean="0"/>
              <a:t>MATEMATICAS II</a:t>
            </a:r>
            <a:br>
              <a:rPr lang="es-MX" dirty="0" smtClean="0"/>
            </a:br>
            <a:r>
              <a:rPr lang="es-MX" sz="1800" dirty="0" smtClean="0"/>
              <a:t>ING.JOEL DOMINGO MEJÍA GUZMÁN</a:t>
            </a:r>
            <a:endParaRPr lang="es-MX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597" r="8413" b="10185"/>
          <a:stretch/>
        </p:blipFill>
        <p:spPr bwMode="auto">
          <a:xfrm>
            <a:off x="1214414" y="2313654"/>
            <a:ext cx="6715172" cy="424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642918"/>
            <a:ext cx="2286000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06995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77" t="15508" r="11385" b="10000"/>
          <a:stretch/>
        </p:blipFill>
        <p:spPr bwMode="auto">
          <a:xfrm>
            <a:off x="239714" y="49134"/>
            <a:ext cx="8652766" cy="6599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82009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692" t="16247" r="11384" b="10000"/>
          <a:stretch/>
        </p:blipFill>
        <p:spPr bwMode="auto">
          <a:xfrm>
            <a:off x="251520" y="188640"/>
            <a:ext cx="8568952" cy="648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98564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462" t="16061" r="11385" b="11569"/>
          <a:stretch/>
        </p:blipFill>
        <p:spPr bwMode="auto">
          <a:xfrm>
            <a:off x="323528" y="116632"/>
            <a:ext cx="8568952" cy="633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24900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77" t="16431" r="11615" b="12123"/>
          <a:stretch/>
        </p:blipFill>
        <p:spPr bwMode="auto">
          <a:xfrm>
            <a:off x="251520" y="188640"/>
            <a:ext cx="8727108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05762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346" t="16432" r="11501" b="11754"/>
          <a:stretch/>
        </p:blipFill>
        <p:spPr bwMode="auto">
          <a:xfrm>
            <a:off x="251520" y="188640"/>
            <a:ext cx="8437339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6372200" y="692696"/>
            <a:ext cx="308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</a:rPr>
              <a:t>´</a:t>
            </a:r>
            <a:endParaRPr lang="es-E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6911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77" t="16247" r="11846" b="12124"/>
          <a:stretch/>
        </p:blipFill>
        <p:spPr bwMode="auto">
          <a:xfrm>
            <a:off x="323528" y="260648"/>
            <a:ext cx="8574147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605442" y="836712"/>
            <a:ext cx="486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</a:rPr>
              <a:t>´</a:t>
            </a:r>
            <a:endParaRPr lang="es-E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3411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77" t="16061" r="11385" b="11754"/>
          <a:stretch/>
        </p:blipFill>
        <p:spPr bwMode="auto">
          <a:xfrm>
            <a:off x="323527" y="260648"/>
            <a:ext cx="8573187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344022" y="1116033"/>
            <a:ext cx="3080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</a:rPr>
              <a:t>´</a:t>
            </a:r>
            <a:endParaRPr lang="es-E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0767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77" t="16247" r="11385" b="11385"/>
          <a:stretch/>
        </p:blipFill>
        <p:spPr bwMode="auto">
          <a:xfrm>
            <a:off x="291897" y="188640"/>
            <a:ext cx="8424936" cy="6243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18286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692" t="15877" r="11154" b="11385"/>
          <a:stretch/>
        </p:blipFill>
        <p:spPr bwMode="auto">
          <a:xfrm>
            <a:off x="290536" y="188640"/>
            <a:ext cx="8601944" cy="639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27276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692" t="16061" r="12077" b="11569"/>
          <a:stretch/>
        </p:blipFill>
        <p:spPr bwMode="auto">
          <a:xfrm>
            <a:off x="395536" y="260648"/>
            <a:ext cx="8424936" cy="6326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876393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346" t="16432" r="11731" b="11754"/>
          <a:stretch/>
        </p:blipFill>
        <p:spPr bwMode="auto">
          <a:xfrm>
            <a:off x="169930" y="260648"/>
            <a:ext cx="8722550" cy="6426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229078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692" t="16615" r="11500" b="11754"/>
          <a:stretch/>
        </p:blipFill>
        <p:spPr bwMode="auto">
          <a:xfrm>
            <a:off x="134434" y="332656"/>
            <a:ext cx="8686038" cy="6395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588547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692" t="15877" r="11500" b="11569"/>
          <a:stretch/>
        </p:blipFill>
        <p:spPr bwMode="auto">
          <a:xfrm>
            <a:off x="179512" y="188640"/>
            <a:ext cx="8712968" cy="649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6440172" y="3327375"/>
            <a:ext cx="2920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´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03679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693" t="16432" r="11268" b="11384"/>
          <a:stretch/>
        </p:blipFill>
        <p:spPr bwMode="auto">
          <a:xfrm>
            <a:off x="395536" y="188639"/>
            <a:ext cx="8424936" cy="6227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60107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693" t="16615" r="11268" b="11938"/>
          <a:stretch/>
        </p:blipFill>
        <p:spPr bwMode="auto">
          <a:xfrm>
            <a:off x="323528" y="116632"/>
            <a:ext cx="8760229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235276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77" t="16061" r="14500" b="12676"/>
          <a:stretch/>
        </p:blipFill>
        <p:spPr bwMode="auto">
          <a:xfrm>
            <a:off x="395536" y="188640"/>
            <a:ext cx="8208912" cy="6312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658276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</TotalTime>
  <Words>7</Words>
  <Application>Microsoft Office PowerPoint</Application>
  <PresentationFormat>Presentación en pantalla (4:3)</PresentationFormat>
  <Paragraphs>6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Flujo</vt:lpstr>
      <vt:lpstr>MULTIVERSIDAD LATINOAMERICANA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</dc:title>
  <dc:creator>PROFE. JOEL</dc:creator>
  <cp:lastModifiedBy>PC</cp:lastModifiedBy>
  <cp:revision>4</cp:revision>
  <dcterms:created xsi:type="dcterms:W3CDTF">2014-06-07T13:19:33Z</dcterms:created>
  <dcterms:modified xsi:type="dcterms:W3CDTF">2015-07-03T17:50:07Z</dcterms:modified>
</cp:coreProperties>
</file>