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3" r:id="rId2"/>
    <p:sldMasterId id="2147483760" r:id="rId3"/>
  </p:sldMasterIdLst>
  <p:notesMasterIdLst>
    <p:notesMasterId r:id="rId12"/>
  </p:notesMasterIdLst>
  <p:sldIdLst>
    <p:sldId id="256" r:id="rId4"/>
    <p:sldId id="257" r:id="rId5"/>
    <p:sldId id="258" r:id="rId6"/>
    <p:sldId id="259" r:id="rId7"/>
    <p:sldId id="260" r:id="rId8"/>
    <p:sldId id="261" r:id="rId9"/>
    <p:sldId id="262" r:id="rId10"/>
    <p:sldId id="263" r:id="rId11"/>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230" autoAdjust="0"/>
    <p:restoredTop sz="93324" autoAdjust="0"/>
  </p:normalViewPr>
  <p:slideViewPr>
    <p:cSldViewPr>
      <p:cViewPr varScale="1">
        <p:scale>
          <a:sx n="69" d="100"/>
          <a:sy n="69" d="100"/>
        </p:scale>
        <p:origin x="-1590"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presProps" Target="presProps.xml"/><Relationship Id="rId3" Type="http://schemas.openxmlformats.org/officeDocument/2006/relationships/slideMaster" Target="slideMasters/slideMaster3.xml"/><Relationship Id="rId7" Type="http://schemas.openxmlformats.org/officeDocument/2006/relationships/slide" Target="slides/slide4.xml"/><Relationship Id="rId12"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5" Type="http://schemas.openxmlformats.org/officeDocument/2006/relationships/slide" Target="slides/slide2.xml"/><Relationship Id="rId15" Type="http://schemas.openxmlformats.org/officeDocument/2006/relationships/theme" Target="theme/theme1.xml"/><Relationship Id="rId10" Type="http://schemas.openxmlformats.org/officeDocument/2006/relationships/slide" Target="slides/slide7.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MX"/>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C831A56-967E-4605-9034-EA429421C3EB}" type="datetimeFigureOut">
              <a:rPr lang="es-MX" smtClean="0"/>
              <a:pPr/>
              <a:t>23/02/2016</a:t>
            </a:fld>
            <a:endParaRPr lang="es-MX"/>
          </a:p>
        </p:txBody>
      </p:sp>
      <p:sp>
        <p:nvSpPr>
          <p:cNvPr id="4" name="Marcador de imagen de diapositiva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s-MX"/>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MX"/>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878A95B-D735-43E4-96BA-97A5FF960252}" type="slidenum">
              <a:rPr lang="es-MX" smtClean="0"/>
              <a:pPr/>
              <a:t>‹Nº›</a:t>
            </a:fld>
            <a:endParaRPr lang="es-MX"/>
          </a:p>
        </p:txBody>
      </p:sp>
    </p:spTree>
    <p:extLst>
      <p:ext uri="{BB962C8B-B14F-4D97-AF65-F5344CB8AC3E}">
        <p14:creationId xmlns:p14="http://schemas.microsoft.com/office/powerpoint/2010/main" val="40170367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730250" y="1905000"/>
            <a:ext cx="7681913" cy="1523495"/>
          </a:xfrm>
        </p:spPr>
        <p:txBody>
          <a:bodyPr>
            <a:noAutofit/>
          </a:bodyPr>
          <a:lstStyle>
            <a:lvl1pPr>
              <a:lnSpc>
                <a:spcPct val="90000"/>
              </a:lnSpc>
              <a:defRPr sz="5400"/>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730249" y="4344988"/>
            <a:ext cx="7681913" cy="461665"/>
          </a:xfrm>
        </p:spPr>
        <p:txBody>
          <a:bodyPr>
            <a:noAutofit/>
          </a:bodyPr>
          <a:lstStyle>
            <a:lvl1pPr marL="0" indent="0" algn="l">
              <a:lnSpc>
                <a:spcPct val="90000"/>
              </a:lnSpc>
              <a:spcBef>
                <a:spcPts val="0"/>
              </a:spcBef>
              <a:buNone/>
              <a:defRPr>
                <a:solidFill>
                  <a:schemeClr val="tx1"/>
                </a:solidFill>
              </a:defRPr>
            </a:lvl1pPr>
            <a:lvl2pPr marL="457182" indent="0" algn="ctr">
              <a:buNone/>
              <a:defRPr>
                <a:solidFill>
                  <a:schemeClr val="tx1">
                    <a:tint val="75000"/>
                  </a:schemeClr>
                </a:solidFill>
              </a:defRPr>
            </a:lvl2pPr>
            <a:lvl3pPr marL="914363" indent="0" algn="ctr">
              <a:buNone/>
              <a:defRPr>
                <a:solidFill>
                  <a:schemeClr val="tx1">
                    <a:tint val="75000"/>
                  </a:schemeClr>
                </a:solidFill>
              </a:defRPr>
            </a:lvl3pPr>
            <a:lvl4pPr marL="1371545" indent="0" algn="ctr">
              <a:buNone/>
              <a:defRPr>
                <a:solidFill>
                  <a:schemeClr val="tx1">
                    <a:tint val="75000"/>
                  </a:schemeClr>
                </a:solidFill>
              </a:defRPr>
            </a:lvl4pPr>
            <a:lvl5pPr marL="1828727" indent="0" algn="ctr">
              <a:buNone/>
              <a:defRPr>
                <a:solidFill>
                  <a:schemeClr val="tx1">
                    <a:tint val="75000"/>
                  </a:schemeClr>
                </a:solidFill>
              </a:defRPr>
            </a:lvl5pPr>
            <a:lvl6pPr marL="2285909" indent="0" algn="ctr">
              <a:buNone/>
              <a:defRPr>
                <a:solidFill>
                  <a:schemeClr val="tx1">
                    <a:tint val="75000"/>
                  </a:schemeClr>
                </a:solidFill>
              </a:defRPr>
            </a:lvl6pPr>
            <a:lvl7pPr marL="2743090" indent="0" algn="ctr">
              <a:buNone/>
              <a:defRPr>
                <a:solidFill>
                  <a:schemeClr val="tx1">
                    <a:tint val="75000"/>
                  </a:schemeClr>
                </a:solidFill>
              </a:defRPr>
            </a:lvl7pPr>
            <a:lvl8pPr marL="3200272" indent="0" algn="ctr">
              <a:buNone/>
              <a:defRPr>
                <a:solidFill>
                  <a:schemeClr val="tx1">
                    <a:tint val="75000"/>
                  </a:schemeClr>
                </a:solidFill>
              </a:defRPr>
            </a:lvl8pPr>
            <a:lvl9pPr marL="3657454" indent="0" algn="ctr">
              <a:buNone/>
              <a:defRPr>
                <a:solidFill>
                  <a:schemeClr val="tx1">
                    <a:tint val="75000"/>
                  </a:schemeClr>
                </a:solidFill>
              </a:defRPr>
            </a:lvl9pPr>
          </a:lstStyle>
          <a:p>
            <a:r>
              <a:rPr lang="es-ES" smtClean="0"/>
              <a:t>Haga clic para modificar el estilo de subtítulo del patrón</a:t>
            </a:r>
            <a:endParaRPr lang="en-US" dirty="0"/>
          </a:p>
        </p:txBody>
      </p:sp>
    </p:spTree>
  </p:cSld>
  <p:clrMapOvr>
    <a:masterClrMapping/>
  </p:clrMapOvr>
  <p:transition>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1_Demo, Video etc. &quot;special&quot; slides">
    <p:spTree>
      <p:nvGrpSpPr>
        <p:cNvPr id="1" name=""/>
        <p:cNvGrpSpPr/>
        <p:nvPr/>
      </p:nvGrpSpPr>
      <p:grpSpPr>
        <a:xfrm>
          <a:off x="0" y="0"/>
          <a:ext cx="0" cy="0"/>
          <a:chOff x="0" y="0"/>
          <a:chExt cx="0" cy="0"/>
        </a:xfrm>
      </p:grpSpPr>
      <p:sp>
        <p:nvSpPr>
          <p:cNvPr id="2" name="Title 1"/>
          <p:cNvSpPr>
            <a:spLocks noGrp="1"/>
          </p:cNvSpPr>
          <p:nvPr>
            <p:ph type="ctrTitle"/>
          </p:nvPr>
        </p:nvSpPr>
        <p:spPr>
          <a:xfrm>
            <a:off x="1369219" y="649805"/>
            <a:ext cx="7043208" cy="1523494"/>
          </a:xfrm>
        </p:spPr>
        <p:txBody>
          <a:bodyPr anchor="ctr" anchorCtr="0">
            <a:noAutofit/>
          </a:bodyPr>
          <a:lstStyle>
            <a:lvl1pPr>
              <a:lnSpc>
                <a:spcPct val="90000"/>
              </a:lnSpc>
              <a:defRPr sz="5400"/>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368955" y="4344988"/>
            <a:ext cx="7043208" cy="461665"/>
          </a:xfrm>
        </p:spPr>
        <p:txBody>
          <a:bodyPr>
            <a:noAutofit/>
          </a:bodyPr>
          <a:lstStyle>
            <a:lvl1pPr marL="0" indent="0" algn="l">
              <a:lnSpc>
                <a:spcPct val="90000"/>
              </a:lnSpc>
              <a:spcBef>
                <a:spcPts val="0"/>
              </a:spcBef>
              <a:buNone/>
              <a:defRPr>
                <a:solidFill>
                  <a:schemeClr val="tx1"/>
                </a:solidFill>
              </a:defRPr>
            </a:lvl1pPr>
            <a:lvl2pPr marL="457182" indent="0" algn="ctr">
              <a:buNone/>
              <a:defRPr>
                <a:solidFill>
                  <a:schemeClr val="tx1">
                    <a:tint val="75000"/>
                  </a:schemeClr>
                </a:solidFill>
              </a:defRPr>
            </a:lvl2pPr>
            <a:lvl3pPr marL="914363" indent="0" algn="ctr">
              <a:buNone/>
              <a:defRPr>
                <a:solidFill>
                  <a:schemeClr val="tx1">
                    <a:tint val="75000"/>
                  </a:schemeClr>
                </a:solidFill>
              </a:defRPr>
            </a:lvl3pPr>
            <a:lvl4pPr marL="1371545" indent="0" algn="ctr">
              <a:buNone/>
              <a:defRPr>
                <a:solidFill>
                  <a:schemeClr val="tx1">
                    <a:tint val="75000"/>
                  </a:schemeClr>
                </a:solidFill>
              </a:defRPr>
            </a:lvl4pPr>
            <a:lvl5pPr marL="1828727" indent="0" algn="ctr">
              <a:buNone/>
              <a:defRPr>
                <a:solidFill>
                  <a:schemeClr val="tx1">
                    <a:tint val="75000"/>
                  </a:schemeClr>
                </a:solidFill>
              </a:defRPr>
            </a:lvl5pPr>
            <a:lvl6pPr marL="2285909" indent="0" algn="ctr">
              <a:buNone/>
              <a:defRPr>
                <a:solidFill>
                  <a:schemeClr val="tx1">
                    <a:tint val="75000"/>
                  </a:schemeClr>
                </a:solidFill>
              </a:defRPr>
            </a:lvl6pPr>
            <a:lvl7pPr marL="2743090" indent="0" algn="ctr">
              <a:buNone/>
              <a:defRPr>
                <a:solidFill>
                  <a:schemeClr val="tx1">
                    <a:tint val="75000"/>
                  </a:schemeClr>
                </a:solidFill>
              </a:defRPr>
            </a:lvl7pPr>
            <a:lvl8pPr marL="3200272" indent="0" algn="ctr">
              <a:buNone/>
              <a:defRPr>
                <a:solidFill>
                  <a:schemeClr val="tx1">
                    <a:tint val="75000"/>
                  </a:schemeClr>
                </a:solidFill>
              </a:defRPr>
            </a:lvl8pPr>
            <a:lvl9pPr marL="3657454" indent="0" algn="ctr">
              <a:buNone/>
              <a:defRPr>
                <a:solidFill>
                  <a:schemeClr val="tx1">
                    <a:tint val="75000"/>
                  </a:schemeClr>
                </a:solidFill>
              </a:defRPr>
            </a:lvl9pPr>
          </a:lstStyle>
          <a:p>
            <a:r>
              <a:rPr lang="es-ES" smtClean="0"/>
              <a:t>Haga clic para modificar el estilo de subtítulo del patrón</a:t>
            </a:r>
            <a:endParaRPr lang="en-US" dirty="0"/>
          </a:p>
        </p:txBody>
      </p:sp>
      <p:sp>
        <p:nvSpPr>
          <p:cNvPr id="7" name="Text Placeholder 6"/>
          <p:cNvSpPr>
            <a:spLocks noGrp="1"/>
          </p:cNvSpPr>
          <p:nvPr>
            <p:ph type="body" sz="quarter" idx="10" hasCustomPrompt="1"/>
          </p:nvPr>
        </p:nvSpPr>
        <p:spPr>
          <a:xfrm>
            <a:off x="722049" y="2355850"/>
            <a:ext cx="7690114" cy="1384994"/>
          </a:xfrm>
        </p:spPr>
        <p:txBody>
          <a:bodyPr anchor="t" anchorCtr="0">
            <a:noAutofit/>
            <a:scene3d>
              <a:camera prst="orthographicFront"/>
              <a:lightRig rig="flat" dir="t"/>
            </a:scene3d>
            <a:sp3d extrusionH="88900" contourW="2540">
              <a:bevelT w="38100" h="31750"/>
              <a:contourClr>
                <a:srgbClr val="F4A234"/>
              </a:contourClr>
            </a:sp3d>
          </a:bodyPr>
          <a:lstStyle>
            <a:lvl1pPr marL="0" indent="0" algn="l">
              <a:buFont typeface="Arial" pitchFamily="34" charset="0"/>
              <a:buNone/>
              <a:defRPr kumimoji="0" lang="en-US" sz="10000" b="1" i="1" u="none" strike="noStrike" kern="1200" cap="none" spc="-642" normalizeH="0" baseline="0" noProof="0" dirty="0" smtClean="0">
                <a:ln w="11430"/>
                <a:gradFill>
                  <a:gsLst>
                    <a:gs pos="0">
                      <a:srgbClr val="0066FF"/>
                    </a:gs>
                    <a:gs pos="28000">
                      <a:srgbClr val="2E59B0"/>
                    </a:gs>
                    <a:gs pos="62000">
                      <a:srgbClr val="2B395F"/>
                    </a:gs>
                    <a:gs pos="88000">
                      <a:srgbClr val="000000"/>
                    </a:gs>
                  </a:gsLst>
                  <a:lin ang="5400000"/>
                </a:gradFill>
                <a:effectLst>
                  <a:outerShdw blurRad="50800" dist="39000" dir="5460000" algn="tl">
                    <a:srgbClr val="000000">
                      <a:alpha val="38000"/>
                    </a:srgbClr>
                  </a:outerShdw>
                </a:effectLst>
                <a:uLnTx/>
                <a:uFillTx/>
                <a:latin typeface="+mn-lt"/>
                <a:ea typeface="+mn-ea"/>
                <a:cs typeface="+mn-cs"/>
              </a:defRPr>
            </a:lvl1pPr>
          </a:lstStyle>
          <a:p>
            <a:pPr lvl="0"/>
            <a:r>
              <a:rPr lang="en-US" dirty="0" smtClean="0"/>
              <a:t>click to…</a:t>
            </a:r>
          </a:p>
        </p:txBody>
      </p:sp>
    </p:spTree>
  </p:cSld>
  <p:clrMapOvr>
    <a:masterClrMapping/>
  </p:clrMapOvr>
  <p:transition>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6" name="Text Placeholder 5"/>
          <p:cNvSpPr>
            <a:spLocks noGrp="1"/>
          </p:cNvSpPr>
          <p:nvPr>
            <p:ph type="body" sz="quarter" idx="10"/>
          </p:nvPr>
        </p:nvSpPr>
        <p:spPr>
          <a:xfrm>
            <a:off x="381000" y="1411552"/>
            <a:ext cx="8382000" cy="2210862"/>
          </a:xfrm>
        </p:spPr>
        <p:txBody>
          <a:bodyPr/>
          <a:lstStyle>
            <a:lvl1pPr>
              <a:lnSpc>
                <a:spcPct val="90000"/>
              </a:lnSpc>
              <a:defRPr/>
            </a:lvl1pPr>
            <a:lvl2pPr>
              <a:lnSpc>
                <a:spcPct val="90000"/>
              </a:lnSpc>
              <a:defRPr/>
            </a:lvl2pPr>
            <a:lvl3pPr>
              <a:lnSpc>
                <a:spcPct val="90000"/>
              </a:lnSpc>
              <a:defRPr/>
            </a:lvl3pPr>
            <a:lvl4pPr>
              <a:lnSpc>
                <a:spcPct val="90000"/>
              </a:lnSpc>
              <a:defRPr/>
            </a:lvl4pPr>
            <a:lvl5pPr>
              <a:lnSpc>
                <a:spcPct val="90000"/>
              </a:lnSpc>
              <a:defRPr/>
            </a:lvl5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Tree>
  </p:cSld>
  <p:clrMapOvr>
    <a:masterClrMapping/>
  </p:clrMapOvr>
  <p:transition>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Content Placeholder 2"/>
          <p:cNvSpPr>
            <a:spLocks noGrp="1"/>
          </p:cNvSpPr>
          <p:nvPr>
            <p:ph idx="1"/>
          </p:nvPr>
        </p:nvSpPr>
        <p:spPr>
          <a:xfrm>
            <a:off x="381000" y="1412875"/>
            <a:ext cx="8382000" cy="2210862"/>
          </a:xfrm>
        </p:spPr>
        <p:txBody>
          <a:bodyPr/>
          <a:lstStyle>
            <a:lvl1pPr>
              <a:lnSpc>
                <a:spcPct val="90000"/>
              </a:lnSpc>
              <a:defRPr/>
            </a:lvl1pPr>
            <a:lvl2pPr>
              <a:lnSpc>
                <a:spcPct val="90000"/>
              </a:lnSpc>
              <a:defRPr/>
            </a:lvl2pPr>
            <a:lvl3pPr>
              <a:lnSpc>
                <a:spcPct val="90000"/>
              </a:lnSpc>
              <a:defRPr/>
            </a:lvl3pPr>
            <a:lvl4pPr>
              <a:lnSpc>
                <a:spcPct val="90000"/>
              </a:lnSpc>
              <a:defRPr/>
            </a:lvl4pPr>
            <a:lvl5pPr>
              <a:lnSpc>
                <a:spcPct val="90000"/>
              </a:lnSpc>
              <a:defRPr/>
            </a:lvl5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Tree>
  </p:cSld>
  <p:clrMapOvr>
    <a:masterClrMapping/>
  </p:clrMapOvr>
  <p:transition>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Content Placeholder 2"/>
          <p:cNvSpPr>
            <a:spLocks noGrp="1"/>
          </p:cNvSpPr>
          <p:nvPr>
            <p:ph sz="half" idx="1"/>
          </p:nvPr>
        </p:nvSpPr>
        <p:spPr>
          <a:xfrm>
            <a:off x="381000" y="1411553"/>
            <a:ext cx="4114800" cy="2129814"/>
          </a:xfrm>
        </p:spPr>
        <p:txBody>
          <a:bodyPr/>
          <a:lstStyle>
            <a:lvl1pPr marL="339976" indent="-339976">
              <a:lnSpc>
                <a:spcPct val="90000"/>
              </a:lnSpc>
              <a:defRPr sz="2800"/>
            </a:lvl1pPr>
            <a:lvl2pPr marL="673338" indent="-325424">
              <a:lnSpc>
                <a:spcPct val="90000"/>
              </a:lnSpc>
              <a:defRPr sz="2400"/>
            </a:lvl2pPr>
            <a:lvl3pPr marL="953785" indent="-288384">
              <a:lnSpc>
                <a:spcPct val="90000"/>
              </a:lnSpc>
              <a:defRPr sz="2000"/>
            </a:lvl3pPr>
            <a:lvl4pPr marL="1227618" indent="-273833">
              <a:lnSpc>
                <a:spcPct val="90000"/>
              </a:lnSpc>
              <a:defRPr sz="1800"/>
            </a:lvl4pPr>
            <a:lvl5pPr marL="1516002" indent="-280447">
              <a:lnSpc>
                <a:spcPct val="90000"/>
              </a:lnSpc>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4648200" y="1411553"/>
            <a:ext cx="4114800" cy="2129814"/>
          </a:xfrm>
        </p:spPr>
        <p:txBody>
          <a:bodyPr/>
          <a:lstStyle>
            <a:lvl1pPr marL="347914" indent="-347914">
              <a:lnSpc>
                <a:spcPct val="90000"/>
              </a:lnSpc>
              <a:defRPr sz="2800"/>
            </a:lvl1pPr>
            <a:lvl2pPr marL="673338" indent="-339976">
              <a:lnSpc>
                <a:spcPct val="90000"/>
              </a:lnSpc>
              <a:defRPr sz="2400"/>
            </a:lvl2pPr>
            <a:lvl3pPr marL="961722" indent="-302936">
              <a:lnSpc>
                <a:spcPct val="90000"/>
              </a:lnSpc>
              <a:defRPr sz="2000"/>
            </a:lvl3pPr>
            <a:lvl4pPr marL="1227618" indent="-265896">
              <a:lnSpc>
                <a:spcPct val="90000"/>
              </a:lnSpc>
              <a:defRPr sz="1800"/>
            </a:lvl4pPr>
            <a:lvl5pPr marL="1516002" indent="-273833">
              <a:lnSpc>
                <a:spcPct val="90000"/>
              </a:lnSpc>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Tree>
  </p:cSld>
  <p:clrMapOvr>
    <a:masterClrMapping/>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381000" y="1411553"/>
            <a:ext cx="4114800" cy="692498"/>
          </a:xfrm>
        </p:spPr>
        <p:txBody>
          <a:bodyPr anchor="b"/>
          <a:lstStyle>
            <a:lvl1pPr marL="0" indent="0">
              <a:lnSpc>
                <a:spcPct val="90000"/>
              </a:lnSpc>
              <a:spcBef>
                <a:spcPts val="0"/>
              </a:spcBef>
              <a:buNone/>
              <a:defRPr sz="2500" b="1"/>
            </a:lvl1pPr>
            <a:lvl2pPr marL="457182" indent="0">
              <a:buNone/>
              <a:defRPr sz="2000" b="1"/>
            </a:lvl2pPr>
            <a:lvl3pPr marL="914363" indent="0">
              <a:buNone/>
              <a:defRPr sz="1800" b="1"/>
            </a:lvl3pPr>
            <a:lvl4pPr marL="1371545" indent="0">
              <a:buNone/>
              <a:defRPr sz="1600" b="1"/>
            </a:lvl4pPr>
            <a:lvl5pPr marL="1828727" indent="0">
              <a:buNone/>
              <a:defRPr sz="1600" b="1"/>
            </a:lvl5pPr>
            <a:lvl6pPr marL="2285909" indent="0">
              <a:buNone/>
              <a:defRPr sz="1600" b="1"/>
            </a:lvl6pPr>
            <a:lvl7pPr marL="2743090" indent="0">
              <a:buNone/>
              <a:defRPr sz="1600" b="1"/>
            </a:lvl7pPr>
            <a:lvl8pPr marL="3200272" indent="0">
              <a:buNone/>
              <a:defRPr sz="1600" b="1"/>
            </a:lvl8pPr>
            <a:lvl9pPr marL="3657454"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380999" y="2174875"/>
            <a:ext cx="4114800" cy="1537344"/>
          </a:xfrm>
        </p:spPr>
        <p:txBody>
          <a:bodyPr/>
          <a:lstStyle>
            <a:lvl1pPr marL="281770" indent="-281770">
              <a:defRPr sz="2300"/>
            </a:lvl1pPr>
            <a:lvl2pPr marL="562218" indent="-265896">
              <a:defRPr sz="2000"/>
            </a:lvl2pPr>
            <a:lvl3pPr marL="813562" indent="-243407">
              <a:defRPr sz="1800"/>
            </a:lvl3pPr>
            <a:lvl4pPr marL="1050354" indent="-228856">
              <a:defRPr sz="1700"/>
            </a:lvl4pPr>
            <a:lvl5pPr marL="1279210" indent="-206367">
              <a:defRPr sz="17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4645981" y="1411553"/>
            <a:ext cx="4117019" cy="692498"/>
          </a:xfrm>
        </p:spPr>
        <p:txBody>
          <a:bodyPr anchor="b"/>
          <a:lstStyle>
            <a:lvl1pPr marL="0" indent="0">
              <a:lnSpc>
                <a:spcPct val="90000"/>
              </a:lnSpc>
              <a:spcBef>
                <a:spcPts val="0"/>
              </a:spcBef>
              <a:buNone/>
              <a:defRPr sz="2500" b="1"/>
            </a:lvl1pPr>
            <a:lvl2pPr marL="457182" indent="0">
              <a:buNone/>
              <a:defRPr sz="2000" b="1"/>
            </a:lvl2pPr>
            <a:lvl3pPr marL="914363" indent="0">
              <a:buNone/>
              <a:defRPr sz="1800" b="1"/>
            </a:lvl3pPr>
            <a:lvl4pPr marL="1371545" indent="0">
              <a:buNone/>
              <a:defRPr sz="1600" b="1"/>
            </a:lvl4pPr>
            <a:lvl5pPr marL="1828727" indent="0">
              <a:buNone/>
              <a:defRPr sz="1600" b="1"/>
            </a:lvl5pPr>
            <a:lvl6pPr marL="2285909" indent="0">
              <a:buNone/>
              <a:defRPr sz="1600" b="1"/>
            </a:lvl6pPr>
            <a:lvl7pPr marL="2743090" indent="0">
              <a:buNone/>
              <a:defRPr sz="1600" b="1"/>
            </a:lvl7pPr>
            <a:lvl8pPr marL="3200272" indent="0">
              <a:buNone/>
              <a:defRPr sz="1600" b="1"/>
            </a:lvl8pPr>
            <a:lvl9pPr marL="3657454"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4645026" y="2174875"/>
            <a:ext cx="4117974" cy="1537344"/>
          </a:xfrm>
        </p:spPr>
        <p:txBody>
          <a:bodyPr/>
          <a:lstStyle>
            <a:lvl1pPr marL="296321" indent="-296321">
              <a:defRPr sz="2300"/>
            </a:lvl1pPr>
            <a:lvl2pPr marL="570155" indent="-273833">
              <a:defRPr sz="2000"/>
            </a:lvl2pPr>
            <a:lvl3pPr marL="821499" indent="-244730">
              <a:defRPr sz="1800"/>
            </a:lvl3pPr>
            <a:lvl4pPr marL="1050354" indent="-236793">
              <a:defRPr sz="1700"/>
            </a:lvl4pPr>
            <a:lvl5pPr marL="1279210" indent="-220919">
              <a:defRPr sz="17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Tree>
  </p:cSld>
  <p:clrMapOvr>
    <a:masterClrMapping/>
  </p:clrMapOvr>
  <p:transition>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Tree>
  </p:cSld>
  <p:clrMapOvr>
    <a:masterClrMapping/>
  </p:clrMapOvr>
  <p:transition>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Tree>
  </p:cSld>
  <p:clrMapOvr>
    <a:masterClrMapping/>
  </p:clrMapOvr>
  <p:transition>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WALKIN - Prints in GRAYSCALE">
    <p:spTree>
      <p:nvGrpSpPr>
        <p:cNvPr id="1" name=""/>
        <p:cNvGrpSpPr/>
        <p:nvPr/>
      </p:nvGrpSpPr>
      <p:grpSpPr>
        <a:xfrm>
          <a:off x="0" y="0"/>
          <a:ext cx="0" cy="0"/>
          <a:chOff x="0" y="0"/>
          <a:chExt cx="0" cy="0"/>
        </a:xfrm>
      </p:grpSpPr>
    </p:spTree>
  </p:cSld>
  <p:clrMapOvr>
    <a:masterClrMapping/>
  </p:clrMapOvr>
  <p:transition>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2_Title and Content">
    <p:bg bwMode="black">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white"/>
        <p:txBody>
          <a:bodyPr/>
          <a:lstStyle>
            <a:lvl1pPr>
              <a:defRPr>
                <a:solidFill>
                  <a:srgbClr val="FFFFFF"/>
                </a:solidFill>
              </a:defRPr>
            </a:lvl1pPr>
          </a:lstStyle>
          <a:p>
            <a:r>
              <a:rPr lang="es-ES" smtClean="0"/>
              <a:t>Haga clic para modificar el estilo de título del patrón</a:t>
            </a:r>
            <a:endParaRPr lang="en-US" dirty="0"/>
          </a:p>
        </p:txBody>
      </p:sp>
      <p:sp>
        <p:nvSpPr>
          <p:cNvPr id="6" name="Text Placeholder 5"/>
          <p:cNvSpPr>
            <a:spLocks noGrp="1"/>
          </p:cNvSpPr>
          <p:nvPr>
            <p:ph type="body" sz="quarter" idx="10"/>
          </p:nvPr>
        </p:nvSpPr>
        <p:spPr bwMode="white">
          <a:xfrm>
            <a:off x="381000" y="1411553"/>
            <a:ext cx="8382000" cy="2200602"/>
          </a:xfrm>
        </p:spPr>
        <p:txBody>
          <a:bodyPr/>
          <a:lstStyle>
            <a:lvl1pPr>
              <a:buClr>
                <a:srgbClr val="FFFFFF"/>
              </a:buClr>
              <a:buSzPct val="70000"/>
              <a:buFont typeface="Wingdings" pitchFamily="2" charset="2"/>
              <a:buChar char="l"/>
              <a:defRPr>
                <a:solidFill>
                  <a:srgbClr val="FFFFFF"/>
                </a:solidFill>
              </a:defRPr>
            </a:lvl1pPr>
            <a:lvl2pPr>
              <a:buClr>
                <a:srgbClr val="FFFFFF"/>
              </a:buClr>
              <a:buSzPct val="70000"/>
              <a:buFont typeface="Wingdings" pitchFamily="2" charset="2"/>
              <a:buChar char="l"/>
              <a:defRPr>
                <a:solidFill>
                  <a:srgbClr val="FFFFFF"/>
                </a:solidFill>
              </a:defRPr>
            </a:lvl2pPr>
            <a:lvl3pPr>
              <a:buClr>
                <a:srgbClr val="FFFFFF"/>
              </a:buClr>
              <a:buSzPct val="70000"/>
              <a:buFont typeface="Wingdings" pitchFamily="2" charset="2"/>
              <a:buChar char="l"/>
              <a:defRPr>
                <a:solidFill>
                  <a:srgbClr val="FFFFFF"/>
                </a:solidFill>
              </a:defRPr>
            </a:lvl3pPr>
            <a:lvl4pPr>
              <a:buClr>
                <a:srgbClr val="FFFFFF"/>
              </a:buClr>
              <a:buSzPct val="70000"/>
              <a:buFont typeface="Wingdings" pitchFamily="2" charset="2"/>
              <a:buChar char="l"/>
              <a:defRPr>
                <a:solidFill>
                  <a:srgbClr val="FFFFFF"/>
                </a:solidFill>
              </a:defRPr>
            </a:lvl4pPr>
            <a:lvl5pPr>
              <a:buClr>
                <a:srgbClr val="FFFFFF"/>
              </a:buClr>
              <a:buSzPct val="70000"/>
              <a:buFont typeface="Wingdings" pitchFamily="2" charset="2"/>
              <a:buChar char="l"/>
              <a:defRPr>
                <a:solidFill>
                  <a:srgbClr val="FFFFFF"/>
                </a:solidFill>
              </a:defRPr>
            </a:lvl5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Tree>
  </p:cSld>
  <p:clrMapOvr>
    <a:masterClrMapping/>
  </p:clrMapOvr>
  <p:transition>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3_Title and Content">
    <p:bg bwMode="black">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white"/>
        <p:txBody>
          <a:bodyPr/>
          <a:lstStyle>
            <a:lvl1pPr>
              <a:defRPr>
                <a:solidFill>
                  <a:srgbClr val="FFFFFF"/>
                </a:solidFill>
              </a:defRPr>
            </a:lvl1pPr>
          </a:lstStyle>
          <a:p>
            <a:r>
              <a:rPr lang="es-ES" smtClean="0"/>
              <a:t>Haga clic para modificar el estilo de título del patrón</a:t>
            </a:r>
            <a:endParaRPr lang="en-US" dirty="0"/>
          </a:p>
        </p:txBody>
      </p:sp>
      <p:sp>
        <p:nvSpPr>
          <p:cNvPr id="6" name="Text Placeholder 5"/>
          <p:cNvSpPr>
            <a:spLocks noGrp="1"/>
          </p:cNvSpPr>
          <p:nvPr>
            <p:ph type="body" sz="quarter" idx="10"/>
          </p:nvPr>
        </p:nvSpPr>
        <p:spPr bwMode="white">
          <a:xfrm>
            <a:off x="381000" y="1411553"/>
            <a:ext cx="8382000" cy="2200602"/>
          </a:xfrm>
        </p:spPr>
        <p:txBody>
          <a:bodyPr/>
          <a:lstStyle>
            <a:lvl1pPr>
              <a:buClr>
                <a:srgbClr val="FFFFFF"/>
              </a:buClr>
              <a:buSzPct val="70000"/>
              <a:buFont typeface="Wingdings" pitchFamily="2" charset="2"/>
              <a:buChar char="l"/>
              <a:defRPr>
                <a:solidFill>
                  <a:srgbClr val="FFFFFF"/>
                </a:solidFill>
              </a:defRPr>
            </a:lvl1pPr>
            <a:lvl2pPr>
              <a:buClr>
                <a:srgbClr val="FFFFFF"/>
              </a:buClr>
              <a:buSzPct val="70000"/>
              <a:buFont typeface="Wingdings" pitchFamily="2" charset="2"/>
              <a:buChar char="l"/>
              <a:defRPr>
                <a:solidFill>
                  <a:srgbClr val="FFFFFF"/>
                </a:solidFill>
              </a:defRPr>
            </a:lvl2pPr>
            <a:lvl3pPr>
              <a:buClr>
                <a:srgbClr val="FFFFFF"/>
              </a:buClr>
              <a:buSzPct val="70000"/>
              <a:buFont typeface="Wingdings" pitchFamily="2" charset="2"/>
              <a:buChar char="l"/>
              <a:defRPr>
                <a:solidFill>
                  <a:srgbClr val="FFFFFF"/>
                </a:solidFill>
              </a:defRPr>
            </a:lvl3pPr>
            <a:lvl4pPr>
              <a:buClr>
                <a:srgbClr val="FFFFFF"/>
              </a:buClr>
              <a:buSzPct val="70000"/>
              <a:buFont typeface="Wingdings" pitchFamily="2" charset="2"/>
              <a:buChar char="l"/>
              <a:defRPr>
                <a:solidFill>
                  <a:srgbClr val="FFFFFF"/>
                </a:solidFill>
              </a:defRPr>
            </a:lvl4pPr>
            <a:lvl5pPr>
              <a:buClr>
                <a:srgbClr val="FFFFFF"/>
              </a:buClr>
              <a:buSzPct val="70000"/>
              <a:buFont typeface="Wingdings" pitchFamily="2" charset="2"/>
              <a:buChar char="l"/>
              <a:defRPr>
                <a:solidFill>
                  <a:srgbClr val="FFFFFF"/>
                </a:solidFill>
              </a:defRPr>
            </a:lvl5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6"/>
          <p:cNvSpPr>
            <a:spLocks noGrp="1"/>
          </p:cNvSpPr>
          <p:nvPr>
            <p:ph type="body" sz="quarter" idx="11"/>
          </p:nvPr>
        </p:nvSpPr>
        <p:spPr>
          <a:xfrm>
            <a:off x="0" y="6238875"/>
            <a:ext cx="9144001" cy="619125"/>
          </a:xfrm>
          <a:solidFill>
            <a:srgbClr val="FFFF99"/>
          </a:solidFill>
        </p:spPr>
        <p:txBody>
          <a:bodyPr wrap="square" lIns="152394" tIns="76197" rIns="152394" bIns="76197" anchor="b" anchorCtr="0">
            <a:noAutofit/>
          </a:bodyPr>
          <a:lstStyle>
            <a:lvl1pPr algn="r">
              <a:buFont typeface="Arial" pitchFamily="34" charset="0"/>
              <a:buNone/>
              <a:defRPr>
                <a:solidFill>
                  <a:srgbClr val="000000"/>
                </a:solidFill>
                <a:effectLst/>
                <a:latin typeface="+mj-lt"/>
              </a:defRPr>
            </a:lvl1pPr>
          </a:lstStyle>
          <a:p>
            <a:pPr lvl="0"/>
            <a:r>
              <a:rPr lang="es-ES" smtClean="0"/>
              <a:t>Haga clic para modificar el estilo de texto del patrón</a:t>
            </a:r>
          </a:p>
        </p:txBody>
      </p:sp>
    </p:spTree>
  </p:cSld>
  <p:clrMapOvr>
    <a:masterClrMapping/>
  </p:clrMapOvr>
  <p:transition>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2_Demo, Video etc. &quot;special&quot; slides">
    <p:spTree>
      <p:nvGrpSpPr>
        <p:cNvPr id="1" name=""/>
        <p:cNvGrpSpPr/>
        <p:nvPr/>
      </p:nvGrpSpPr>
      <p:grpSpPr>
        <a:xfrm>
          <a:off x="0" y="0"/>
          <a:ext cx="0" cy="0"/>
          <a:chOff x="0" y="0"/>
          <a:chExt cx="0" cy="0"/>
        </a:xfrm>
      </p:grpSpPr>
      <p:sp>
        <p:nvSpPr>
          <p:cNvPr id="2" name="Title 1"/>
          <p:cNvSpPr>
            <a:spLocks noGrp="1"/>
          </p:cNvSpPr>
          <p:nvPr>
            <p:ph type="ctrTitle"/>
          </p:nvPr>
        </p:nvSpPr>
        <p:spPr>
          <a:xfrm>
            <a:off x="1369219" y="649805"/>
            <a:ext cx="7043208" cy="1523494"/>
          </a:xfrm>
        </p:spPr>
        <p:txBody>
          <a:bodyPr anchor="ctr" anchorCtr="0">
            <a:noAutofit/>
          </a:bodyPr>
          <a:lstStyle>
            <a:lvl1pPr>
              <a:lnSpc>
                <a:spcPct val="90000"/>
              </a:lnSpc>
              <a:defRPr sz="5400"/>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368955" y="4344988"/>
            <a:ext cx="7043208" cy="461665"/>
          </a:xfrm>
        </p:spPr>
        <p:txBody>
          <a:bodyPr>
            <a:noAutofit/>
          </a:bodyPr>
          <a:lstStyle>
            <a:lvl1pPr marL="0" indent="0" algn="l">
              <a:lnSpc>
                <a:spcPct val="90000"/>
              </a:lnSpc>
              <a:spcBef>
                <a:spcPts val="0"/>
              </a:spcBef>
              <a:buNone/>
              <a:defRPr>
                <a:solidFill>
                  <a:schemeClr val="tx1"/>
                </a:solidFill>
              </a:defRPr>
            </a:lvl1pPr>
            <a:lvl2pPr marL="457182" indent="0" algn="ctr">
              <a:buNone/>
              <a:defRPr>
                <a:solidFill>
                  <a:schemeClr val="tx1">
                    <a:tint val="75000"/>
                  </a:schemeClr>
                </a:solidFill>
              </a:defRPr>
            </a:lvl2pPr>
            <a:lvl3pPr marL="914363" indent="0" algn="ctr">
              <a:buNone/>
              <a:defRPr>
                <a:solidFill>
                  <a:schemeClr val="tx1">
                    <a:tint val="75000"/>
                  </a:schemeClr>
                </a:solidFill>
              </a:defRPr>
            </a:lvl3pPr>
            <a:lvl4pPr marL="1371545" indent="0" algn="ctr">
              <a:buNone/>
              <a:defRPr>
                <a:solidFill>
                  <a:schemeClr val="tx1">
                    <a:tint val="75000"/>
                  </a:schemeClr>
                </a:solidFill>
              </a:defRPr>
            </a:lvl4pPr>
            <a:lvl5pPr marL="1828727" indent="0" algn="ctr">
              <a:buNone/>
              <a:defRPr>
                <a:solidFill>
                  <a:schemeClr val="tx1">
                    <a:tint val="75000"/>
                  </a:schemeClr>
                </a:solidFill>
              </a:defRPr>
            </a:lvl5pPr>
            <a:lvl6pPr marL="2285909" indent="0" algn="ctr">
              <a:buNone/>
              <a:defRPr>
                <a:solidFill>
                  <a:schemeClr val="tx1">
                    <a:tint val="75000"/>
                  </a:schemeClr>
                </a:solidFill>
              </a:defRPr>
            </a:lvl6pPr>
            <a:lvl7pPr marL="2743090" indent="0" algn="ctr">
              <a:buNone/>
              <a:defRPr>
                <a:solidFill>
                  <a:schemeClr val="tx1">
                    <a:tint val="75000"/>
                  </a:schemeClr>
                </a:solidFill>
              </a:defRPr>
            </a:lvl7pPr>
            <a:lvl8pPr marL="3200272" indent="0" algn="ctr">
              <a:buNone/>
              <a:defRPr>
                <a:solidFill>
                  <a:schemeClr val="tx1">
                    <a:tint val="75000"/>
                  </a:schemeClr>
                </a:solidFill>
              </a:defRPr>
            </a:lvl8pPr>
            <a:lvl9pPr marL="3657454" indent="0" algn="ctr">
              <a:buNone/>
              <a:defRPr>
                <a:solidFill>
                  <a:schemeClr val="tx1">
                    <a:tint val="75000"/>
                  </a:schemeClr>
                </a:solidFill>
              </a:defRPr>
            </a:lvl9pPr>
          </a:lstStyle>
          <a:p>
            <a:r>
              <a:rPr lang="es-ES" smtClean="0"/>
              <a:t>Haga clic para modificar el estilo de subtítulo del patrón</a:t>
            </a:r>
            <a:endParaRPr lang="en-US" dirty="0"/>
          </a:p>
        </p:txBody>
      </p:sp>
      <p:sp>
        <p:nvSpPr>
          <p:cNvPr id="7" name="Text Placeholder 6"/>
          <p:cNvSpPr>
            <a:spLocks noGrp="1"/>
          </p:cNvSpPr>
          <p:nvPr>
            <p:ph type="body" sz="quarter" idx="10" hasCustomPrompt="1"/>
          </p:nvPr>
        </p:nvSpPr>
        <p:spPr>
          <a:xfrm>
            <a:off x="722049" y="2355850"/>
            <a:ext cx="7690114" cy="1384994"/>
          </a:xfrm>
        </p:spPr>
        <p:txBody>
          <a:bodyPr anchor="t" anchorCtr="0">
            <a:noAutofit/>
            <a:scene3d>
              <a:camera prst="orthographicFront"/>
              <a:lightRig rig="flat" dir="t"/>
            </a:scene3d>
            <a:sp3d extrusionH="88900" contourW="2540">
              <a:bevelT w="38100" h="31750"/>
              <a:contourClr>
                <a:srgbClr val="F4A234"/>
              </a:contourClr>
            </a:sp3d>
          </a:bodyPr>
          <a:lstStyle>
            <a:lvl1pPr marL="0" indent="0" algn="l">
              <a:buFont typeface="Arial" pitchFamily="34" charset="0"/>
              <a:buNone/>
              <a:defRPr kumimoji="0" lang="en-US" sz="10000" b="1" i="1" u="none" strike="noStrike" kern="1200" cap="none" spc="-642" normalizeH="0" baseline="0" noProof="0" dirty="0" smtClean="0">
                <a:ln w="11430"/>
                <a:gradFill>
                  <a:gsLst>
                    <a:gs pos="0">
                      <a:srgbClr val="0066FF"/>
                    </a:gs>
                    <a:gs pos="28000">
                      <a:srgbClr val="2E59B0"/>
                    </a:gs>
                    <a:gs pos="62000">
                      <a:srgbClr val="2B395F"/>
                    </a:gs>
                    <a:gs pos="88000">
                      <a:srgbClr val="000000"/>
                    </a:gs>
                  </a:gsLst>
                  <a:lin ang="5400000"/>
                </a:gradFill>
                <a:effectLst>
                  <a:outerShdw blurRad="50800" dist="39000" dir="5460000" algn="tl">
                    <a:srgbClr val="000000">
                      <a:alpha val="38000"/>
                    </a:srgbClr>
                  </a:outerShdw>
                </a:effectLst>
                <a:uLnTx/>
                <a:uFillTx/>
                <a:latin typeface="+mn-lt"/>
                <a:ea typeface="+mn-ea"/>
                <a:cs typeface="+mn-cs"/>
              </a:defRPr>
            </a:lvl1pPr>
          </a:lstStyle>
          <a:p>
            <a:pPr lvl="0"/>
            <a:r>
              <a:rPr lang="en-US" dirty="0" smtClean="0"/>
              <a:t>click to…</a:t>
            </a:r>
          </a:p>
        </p:txBody>
      </p:sp>
    </p:spTree>
  </p:cSld>
  <p:clrMapOvr>
    <a:masterClrMapping/>
  </p:clrMapOvr>
  <p:transition>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Use for slides with Software Cod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6" name="Text Placeholder 5"/>
          <p:cNvSpPr>
            <a:spLocks noGrp="1"/>
          </p:cNvSpPr>
          <p:nvPr>
            <p:ph type="body" sz="quarter" idx="10"/>
          </p:nvPr>
        </p:nvSpPr>
        <p:spPr>
          <a:xfrm>
            <a:off x="722313" y="1905000"/>
            <a:ext cx="8040688" cy="1938992"/>
          </a:xfrm>
        </p:spPr>
        <p:txBody>
          <a:bodyPr/>
          <a:lstStyle>
            <a:lvl1pPr>
              <a:lnSpc>
                <a:spcPct val="90000"/>
              </a:lnSpc>
              <a:defRPr/>
            </a:lvl1pPr>
            <a:lvl2pPr>
              <a:lnSpc>
                <a:spcPct val="90000"/>
              </a:lnSpc>
              <a:defRPr/>
            </a:lvl2pPr>
            <a:lvl3pPr>
              <a:lnSpc>
                <a:spcPct val="90000"/>
              </a:lnSpc>
              <a:defRPr/>
            </a:lvl3pPr>
            <a:lvl4pPr>
              <a:lnSpc>
                <a:spcPct val="90000"/>
              </a:lnSpc>
              <a:defRPr/>
            </a:lvl4pPr>
            <a:lvl5pPr>
              <a:lnSpc>
                <a:spcPct val="90000"/>
              </a:lnSpc>
              <a:defRPr/>
            </a:lvl5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Tree>
  </p:cSld>
  <p:clrMapOvr>
    <a:masterClrMapping/>
  </p:clrMapOvr>
  <p:transition>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xfrm>
            <a:off x="457200" y="6245225"/>
            <a:ext cx="2133600" cy="476250"/>
          </a:xfrm>
          <a:prstGeom prst="rect">
            <a:avLst/>
          </a:prstGeom>
          <a:ln/>
        </p:spPr>
        <p:txBody>
          <a:bodyPr/>
          <a:lstStyle>
            <a:lvl1pPr>
              <a:defRPr/>
            </a:lvl1pPr>
          </a:lstStyle>
          <a:p>
            <a:fld id="{8F6BCBE8-30B0-4476-8762-9236B142003A}" type="datetimeFigureOut">
              <a:rPr lang="en-US" smtClean="0"/>
              <a:pPr/>
              <a:t>2/23/2016</a:t>
            </a:fld>
            <a:endParaRPr lang="en-US" sz="1100" dirty="0">
              <a:solidFill>
                <a:schemeClr val="tx2"/>
              </a:solidFill>
            </a:endParaRPr>
          </a:p>
        </p:txBody>
      </p:sp>
      <p:sp>
        <p:nvSpPr>
          <p:cNvPr id="5" name="Rectangle 5"/>
          <p:cNvSpPr>
            <a:spLocks noGrp="1" noChangeArrowheads="1"/>
          </p:cNvSpPr>
          <p:nvPr>
            <p:ph type="ftr" sz="quarter" idx="11"/>
          </p:nvPr>
        </p:nvSpPr>
        <p:spPr>
          <a:xfrm>
            <a:off x="3124200" y="6245225"/>
            <a:ext cx="2895600" cy="476250"/>
          </a:xfrm>
          <a:prstGeom prst="rect">
            <a:avLst/>
          </a:prstGeom>
          <a:ln/>
        </p:spPr>
        <p:txBody>
          <a:bodyPr/>
          <a:lstStyle>
            <a:lvl1pPr>
              <a:defRPr/>
            </a:lvl1pPr>
          </a:lstStyle>
          <a:p>
            <a:pPr algn="r" eaLnBrk="1" latinLnBrk="0" hangingPunct="1"/>
            <a:endParaRPr kumimoji="0" lang="en-US" sz="1100" dirty="0">
              <a:solidFill>
                <a:schemeClr val="tx2"/>
              </a:solidFill>
            </a:endParaRPr>
          </a:p>
        </p:txBody>
      </p:sp>
      <p:sp>
        <p:nvSpPr>
          <p:cNvPr id="6" name="Rectangle 6"/>
          <p:cNvSpPr>
            <a:spLocks noGrp="1" noChangeArrowheads="1"/>
          </p:cNvSpPr>
          <p:nvPr>
            <p:ph type="sldNum" sz="quarter" idx="12"/>
          </p:nvPr>
        </p:nvSpPr>
        <p:spPr>
          <a:xfrm>
            <a:off x="6553200" y="6245225"/>
            <a:ext cx="2133600" cy="476250"/>
          </a:xfrm>
          <a:prstGeom prst="rect">
            <a:avLst/>
          </a:prstGeom>
          <a:ln/>
        </p:spPr>
        <p:txBody>
          <a:bodyPr/>
          <a:lstStyle>
            <a:lvl1pPr>
              <a:defRPr/>
            </a:lvl1pPr>
          </a:lstStyle>
          <a:p>
            <a:pPr algn="l" eaLnBrk="1" latinLnBrk="0" hangingPunct="1"/>
            <a:fld id="{09CEB3EB-F4F2-46F4-8867-D3C68411A9A0}" type="slidenum">
              <a:rPr kumimoji="0" lang="en-US" smtClean="0"/>
              <a:pPr algn="l" eaLnBrk="1" latinLnBrk="0" hangingPunct="1"/>
              <a:t>‹Nº›</a:t>
            </a:fld>
            <a:endParaRPr kumimoji="0" lang="en-US" sz="1200">
              <a:solidFill>
                <a:schemeClr val="tx2"/>
              </a:solidFill>
            </a:endParaRPr>
          </a:p>
        </p:txBody>
      </p:sp>
    </p:spTree>
  </p:cSld>
  <p:clrMapOvr>
    <a:masterClrMapping/>
  </p:clrMapOvr>
  <p:transition>
    <p:fade/>
  </p:transition>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grpSp>
        <p:nvGrpSpPr>
          <p:cNvPr id="2" name="Group 2"/>
          <p:cNvGrpSpPr>
            <a:grpSpLocks/>
          </p:cNvGrpSpPr>
          <p:nvPr/>
        </p:nvGrpSpPr>
        <p:grpSpPr bwMode="auto">
          <a:xfrm>
            <a:off x="0" y="3902075"/>
            <a:ext cx="3400425" cy="2949575"/>
            <a:chOff x="0" y="2458"/>
            <a:chExt cx="2142" cy="1858"/>
          </a:xfrm>
        </p:grpSpPr>
        <p:sp>
          <p:nvSpPr>
            <p:cNvPr id="231427" name="Freeform 3"/>
            <p:cNvSpPr>
              <a:spLocks/>
            </p:cNvSpPr>
            <p:nvPr/>
          </p:nvSpPr>
          <p:spPr bwMode="ltGray">
            <a:xfrm>
              <a:off x="0" y="2508"/>
              <a:ext cx="2142" cy="1804"/>
            </a:xfrm>
            <a:custGeom>
              <a:avLst/>
              <a:gdLst/>
              <a:ahLst/>
              <a:cxnLst>
                <a:cxn ang="0">
                  <a:pos x="329" y="66"/>
                </a:cxn>
                <a:cxn ang="0">
                  <a:pos x="161" y="30"/>
                </a:cxn>
                <a:cxn ang="0">
                  <a:pos x="0" y="0"/>
                </a:cxn>
                <a:cxn ang="0">
                  <a:pos x="0" y="12"/>
                </a:cxn>
                <a:cxn ang="0">
                  <a:pos x="161" y="42"/>
                </a:cxn>
                <a:cxn ang="0">
                  <a:pos x="323" y="78"/>
                </a:cxn>
                <a:cxn ang="0">
                  <a:pos x="556" y="150"/>
                </a:cxn>
                <a:cxn ang="0">
                  <a:pos x="777" y="245"/>
                </a:cxn>
                <a:cxn ang="0">
                  <a:pos x="993" y="365"/>
                </a:cxn>
                <a:cxn ang="0">
                  <a:pos x="1196" y="503"/>
                </a:cxn>
                <a:cxn ang="0">
                  <a:pos x="1381" y="653"/>
                </a:cxn>
                <a:cxn ang="0">
                  <a:pos x="1555" y="827"/>
                </a:cxn>
                <a:cxn ang="0">
                  <a:pos x="1710" y="1019"/>
                </a:cxn>
                <a:cxn ang="0">
                  <a:pos x="1854" y="1229"/>
                </a:cxn>
                <a:cxn ang="0">
                  <a:pos x="1937" y="1366"/>
                </a:cxn>
                <a:cxn ang="0">
                  <a:pos x="2009" y="1510"/>
                </a:cxn>
                <a:cxn ang="0">
                  <a:pos x="2069" y="1654"/>
                </a:cxn>
                <a:cxn ang="0">
                  <a:pos x="2123" y="1804"/>
                </a:cxn>
                <a:cxn ang="0">
                  <a:pos x="2135" y="1804"/>
                </a:cxn>
                <a:cxn ang="0">
                  <a:pos x="2081" y="1654"/>
                </a:cxn>
                <a:cxn ang="0">
                  <a:pos x="2021" y="1510"/>
                </a:cxn>
                <a:cxn ang="0">
                  <a:pos x="1949" y="1366"/>
                </a:cxn>
                <a:cxn ang="0">
                  <a:pos x="1866" y="1223"/>
                </a:cxn>
                <a:cxn ang="0">
                  <a:pos x="1722" y="1013"/>
                </a:cxn>
                <a:cxn ang="0">
                  <a:pos x="1561" y="821"/>
                </a:cxn>
                <a:cxn ang="0">
                  <a:pos x="1387" y="647"/>
                </a:cxn>
                <a:cxn ang="0">
                  <a:pos x="1202" y="491"/>
                </a:cxn>
                <a:cxn ang="0">
                  <a:pos x="999" y="353"/>
                </a:cxn>
                <a:cxn ang="0">
                  <a:pos x="783" y="239"/>
                </a:cxn>
                <a:cxn ang="0">
                  <a:pos x="562" y="138"/>
                </a:cxn>
                <a:cxn ang="0">
                  <a:pos x="329" y="66"/>
                </a:cxn>
                <a:cxn ang="0">
                  <a:pos x="329" y="66"/>
                </a:cxn>
              </a:cxnLst>
              <a:rect l="0" t="0" r="r" b="b"/>
              <a:pathLst>
                <a:path w="2135" h="1804">
                  <a:moveTo>
                    <a:pt x="329" y="66"/>
                  </a:moveTo>
                  <a:lnTo>
                    <a:pt x="161" y="30"/>
                  </a:lnTo>
                  <a:lnTo>
                    <a:pt x="0" y="0"/>
                  </a:lnTo>
                  <a:lnTo>
                    <a:pt x="0" y="12"/>
                  </a:lnTo>
                  <a:lnTo>
                    <a:pt x="161" y="42"/>
                  </a:lnTo>
                  <a:lnTo>
                    <a:pt x="323" y="78"/>
                  </a:lnTo>
                  <a:lnTo>
                    <a:pt x="556" y="150"/>
                  </a:lnTo>
                  <a:lnTo>
                    <a:pt x="777" y="245"/>
                  </a:lnTo>
                  <a:lnTo>
                    <a:pt x="993" y="365"/>
                  </a:lnTo>
                  <a:lnTo>
                    <a:pt x="1196" y="503"/>
                  </a:lnTo>
                  <a:lnTo>
                    <a:pt x="1381" y="653"/>
                  </a:lnTo>
                  <a:lnTo>
                    <a:pt x="1555" y="827"/>
                  </a:lnTo>
                  <a:lnTo>
                    <a:pt x="1710" y="1019"/>
                  </a:lnTo>
                  <a:lnTo>
                    <a:pt x="1854" y="1229"/>
                  </a:lnTo>
                  <a:lnTo>
                    <a:pt x="1937" y="1366"/>
                  </a:lnTo>
                  <a:lnTo>
                    <a:pt x="2009" y="1510"/>
                  </a:lnTo>
                  <a:lnTo>
                    <a:pt x="2069" y="1654"/>
                  </a:lnTo>
                  <a:lnTo>
                    <a:pt x="2123" y="1804"/>
                  </a:lnTo>
                  <a:lnTo>
                    <a:pt x="2135" y="1804"/>
                  </a:lnTo>
                  <a:lnTo>
                    <a:pt x="2081" y="1654"/>
                  </a:lnTo>
                  <a:lnTo>
                    <a:pt x="2021" y="1510"/>
                  </a:lnTo>
                  <a:lnTo>
                    <a:pt x="1949" y="1366"/>
                  </a:lnTo>
                  <a:lnTo>
                    <a:pt x="1866" y="1223"/>
                  </a:lnTo>
                  <a:lnTo>
                    <a:pt x="1722" y="1013"/>
                  </a:lnTo>
                  <a:lnTo>
                    <a:pt x="1561" y="821"/>
                  </a:lnTo>
                  <a:lnTo>
                    <a:pt x="1387" y="647"/>
                  </a:lnTo>
                  <a:lnTo>
                    <a:pt x="1202" y="491"/>
                  </a:lnTo>
                  <a:lnTo>
                    <a:pt x="999" y="353"/>
                  </a:lnTo>
                  <a:lnTo>
                    <a:pt x="783" y="239"/>
                  </a:lnTo>
                  <a:lnTo>
                    <a:pt x="562" y="138"/>
                  </a:lnTo>
                  <a:lnTo>
                    <a:pt x="329" y="66"/>
                  </a:lnTo>
                  <a:lnTo>
                    <a:pt x="329" y="66"/>
                  </a:lnTo>
                  <a:close/>
                </a:path>
              </a:pathLst>
            </a:custGeom>
            <a:gradFill rotWithShape="0">
              <a:gsLst>
                <a:gs pos="0">
                  <a:schemeClr val="bg1"/>
                </a:gs>
                <a:gs pos="50000">
                  <a:schemeClr val="bg2"/>
                </a:gs>
                <a:gs pos="100000">
                  <a:schemeClr val="bg1"/>
                </a:gs>
              </a:gsLst>
              <a:lin ang="2700000" scaled="1"/>
            </a:gradFill>
            <a:ln w="9525">
              <a:noFill/>
              <a:round/>
              <a:headEnd/>
              <a:tailEnd/>
            </a:ln>
          </p:spPr>
          <p:txBody>
            <a:bodyPr/>
            <a:lstStyle/>
            <a:p>
              <a:endParaRPr lang="es-ES"/>
            </a:p>
          </p:txBody>
        </p:sp>
        <p:sp>
          <p:nvSpPr>
            <p:cNvPr id="231428" name="Freeform 4"/>
            <p:cNvSpPr>
              <a:spLocks/>
            </p:cNvSpPr>
            <p:nvPr/>
          </p:nvSpPr>
          <p:spPr bwMode="hidden">
            <a:xfrm>
              <a:off x="0" y="2458"/>
              <a:ext cx="1854" cy="1858"/>
            </a:xfrm>
            <a:custGeom>
              <a:avLst/>
              <a:gdLst/>
              <a:ahLst/>
              <a:cxnLst>
                <a:cxn ang="0">
                  <a:pos x="1854" y="1858"/>
                </a:cxn>
                <a:cxn ang="0">
                  <a:pos x="0" y="1858"/>
                </a:cxn>
                <a:cxn ang="0">
                  <a:pos x="0" y="0"/>
                </a:cxn>
                <a:cxn ang="0">
                  <a:pos x="1854" y="1858"/>
                </a:cxn>
                <a:cxn ang="0">
                  <a:pos x="1854" y="1858"/>
                </a:cxn>
              </a:cxnLst>
              <a:rect l="0" t="0" r="r" b="b"/>
              <a:pathLst>
                <a:path w="1854" h="1858">
                  <a:moveTo>
                    <a:pt x="1854" y="1858"/>
                  </a:moveTo>
                  <a:lnTo>
                    <a:pt x="0" y="1858"/>
                  </a:lnTo>
                  <a:lnTo>
                    <a:pt x="0" y="0"/>
                  </a:lnTo>
                  <a:lnTo>
                    <a:pt x="1854" y="1858"/>
                  </a:lnTo>
                  <a:lnTo>
                    <a:pt x="1854" y="1858"/>
                  </a:lnTo>
                  <a:close/>
                </a:path>
              </a:pathLst>
            </a:custGeom>
            <a:gradFill rotWithShape="0">
              <a:gsLst>
                <a:gs pos="0">
                  <a:schemeClr val="bg2"/>
                </a:gs>
                <a:gs pos="50000">
                  <a:schemeClr val="bg1"/>
                </a:gs>
                <a:gs pos="100000">
                  <a:schemeClr val="bg2"/>
                </a:gs>
              </a:gsLst>
              <a:lin ang="18900000" scaled="1"/>
            </a:gradFill>
            <a:ln w="9525">
              <a:noFill/>
              <a:round/>
              <a:headEnd/>
              <a:tailEnd/>
            </a:ln>
          </p:spPr>
          <p:txBody>
            <a:bodyPr/>
            <a:lstStyle/>
            <a:p>
              <a:endParaRPr lang="es-ES"/>
            </a:p>
          </p:txBody>
        </p:sp>
        <p:sp>
          <p:nvSpPr>
            <p:cNvPr id="231429" name="Freeform 5"/>
            <p:cNvSpPr>
              <a:spLocks/>
            </p:cNvSpPr>
            <p:nvPr/>
          </p:nvSpPr>
          <p:spPr bwMode="ltGray">
            <a:xfrm>
              <a:off x="0" y="2735"/>
              <a:ext cx="1745" cy="1577"/>
            </a:xfrm>
            <a:custGeom>
              <a:avLst/>
              <a:gdLst/>
              <a:ahLst/>
              <a:cxnLst>
                <a:cxn ang="0">
                  <a:pos x="1640" y="1377"/>
                </a:cxn>
                <a:cxn ang="0">
                  <a:pos x="1692" y="1479"/>
                </a:cxn>
                <a:cxn ang="0">
                  <a:pos x="1732" y="1577"/>
                </a:cxn>
                <a:cxn ang="0">
                  <a:pos x="1745" y="1577"/>
                </a:cxn>
                <a:cxn ang="0">
                  <a:pos x="1703" y="1469"/>
                </a:cxn>
                <a:cxn ang="0">
                  <a:pos x="1649" y="1367"/>
                </a:cxn>
                <a:cxn ang="0">
                  <a:pos x="1535" y="1157"/>
                </a:cxn>
                <a:cxn ang="0">
                  <a:pos x="1395" y="951"/>
                </a:cxn>
                <a:cxn ang="0">
                  <a:pos x="1236" y="756"/>
                </a:cxn>
                <a:cxn ang="0">
                  <a:pos x="1061" y="582"/>
                </a:cxn>
                <a:cxn ang="0">
                  <a:pos x="876" y="426"/>
                </a:cxn>
                <a:cxn ang="0">
                  <a:pos x="672" y="294"/>
                </a:cxn>
                <a:cxn ang="0">
                  <a:pos x="455" y="174"/>
                </a:cxn>
                <a:cxn ang="0">
                  <a:pos x="234" y="78"/>
                </a:cxn>
                <a:cxn ang="0">
                  <a:pos x="0" y="0"/>
                </a:cxn>
                <a:cxn ang="0">
                  <a:pos x="0" y="12"/>
                </a:cxn>
                <a:cxn ang="0">
                  <a:pos x="222" y="89"/>
                </a:cxn>
                <a:cxn ang="0">
                  <a:pos x="446" y="185"/>
                </a:cxn>
                <a:cxn ang="0">
                  <a:pos x="662" y="305"/>
                </a:cxn>
                <a:cxn ang="0">
                  <a:pos x="866" y="437"/>
                </a:cxn>
                <a:cxn ang="0">
                  <a:pos x="1052" y="593"/>
                </a:cxn>
                <a:cxn ang="0">
                  <a:pos x="1226" y="767"/>
                </a:cxn>
                <a:cxn ang="0">
                  <a:pos x="1385" y="960"/>
                </a:cxn>
                <a:cxn ang="0">
                  <a:pos x="1526" y="1167"/>
                </a:cxn>
                <a:cxn ang="0">
                  <a:pos x="1640" y="1377"/>
                </a:cxn>
              </a:cxnLst>
              <a:rect l="0" t="0" r="r" b="b"/>
              <a:pathLst>
                <a:path w="1745" h="1577">
                  <a:moveTo>
                    <a:pt x="1640" y="1377"/>
                  </a:moveTo>
                  <a:lnTo>
                    <a:pt x="1692" y="1479"/>
                  </a:lnTo>
                  <a:lnTo>
                    <a:pt x="1732" y="1577"/>
                  </a:lnTo>
                  <a:lnTo>
                    <a:pt x="1745" y="1577"/>
                  </a:lnTo>
                  <a:lnTo>
                    <a:pt x="1703" y="1469"/>
                  </a:lnTo>
                  <a:lnTo>
                    <a:pt x="1649" y="1367"/>
                  </a:lnTo>
                  <a:lnTo>
                    <a:pt x="1535" y="1157"/>
                  </a:lnTo>
                  <a:lnTo>
                    <a:pt x="1395" y="951"/>
                  </a:lnTo>
                  <a:lnTo>
                    <a:pt x="1236" y="756"/>
                  </a:lnTo>
                  <a:lnTo>
                    <a:pt x="1061" y="582"/>
                  </a:lnTo>
                  <a:lnTo>
                    <a:pt x="876" y="426"/>
                  </a:lnTo>
                  <a:lnTo>
                    <a:pt x="672" y="294"/>
                  </a:lnTo>
                  <a:lnTo>
                    <a:pt x="455" y="174"/>
                  </a:lnTo>
                  <a:lnTo>
                    <a:pt x="234" y="78"/>
                  </a:lnTo>
                  <a:lnTo>
                    <a:pt x="0" y="0"/>
                  </a:lnTo>
                  <a:lnTo>
                    <a:pt x="0" y="12"/>
                  </a:lnTo>
                  <a:lnTo>
                    <a:pt x="222" y="89"/>
                  </a:lnTo>
                  <a:lnTo>
                    <a:pt x="446" y="185"/>
                  </a:lnTo>
                  <a:lnTo>
                    <a:pt x="662" y="305"/>
                  </a:lnTo>
                  <a:lnTo>
                    <a:pt x="866" y="437"/>
                  </a:lnTo>
                  <a:lnTo>
                    <a:pt x="1052" y="593"/>
                  </a:lnTo>
                  <a:lnTo>
                    <a:pt x="1226" y="767"/>
                  </a:lnTo>
                  <a:lnTo>
                    <a:pt x="1385" y="960"/>
                  </a:lnTo>
                  <a:lnTo>
                    <a:pt x="1526" y="1167"/>
                  </a:lnTo>
                  <a:lnTo>
                    <a:pt x="1640" y="1377"/>
                  </a:lnTo>
                  <a:close/>
                </a:path>
              </a:pathLst>
            </a:custGeom>
            <a:gradFill rotWithShape="0">
              <a:gsLst>
                <a:gs pos="0">
                  <a:schemeClr val="bg1"/>
                </a:gs>
                <a:gs pos="50000">
                  <a:schemeClr val="bg2"/>
                </a:gs>
                <a:gs pos="100000">
                  <a:schemeClr val="bg1"/>
                </a:gs>
              </a:gsLst>
              <a:lin ang="2700000" scaled="1"/>
            </a:gradFill>
            <a:ln w="9525">
              <a:noFill/>
              <a:round/>
              <a:headEnd/>
              <a:tailEnd/>
            </a:ln>
          </p:spPr>
          <p:txBody>
            <a:bodyPr/>
            <a:lstStyle/>
            <a:p>
              <a:endParaRPr lang="es-ES"/>
            </a:p>
          </p:txBody>
        </p:sp>
        <p:sp>
          <p:nvSpPr>
            <p:cNvPr id="231430" name="Freeform 6"/>
            <p:cNvSpPr>
              <a:spLocks/>
            </p:cNvSpPr>
            <p:nvPr/>
          </p:nvSpPr>
          <p:spPr bwMode="ltGray">
            <a:xfrm>
              <a:off x="0" y="2544"/>
              <a:ext cx="1745" cy="1768"/>
            </a:xfrm>
            <a:custGeom>
              <a:avLst/>
              <a:gdLst/>
              <a:ahLst/>
              <a:cxnLst>
                <a:cxn ang="0">
                  <a:pos x="0" y="0"/>
                </a:cxn>
                <a:cxn ang="0">
                  <a:pos x="0" y="12"/>
                </a:cxn>
                <a:cxn ang="0">
                  <a:pos x="210" y="88"/>
                </a:cxn>
                <a:cxn ang="0">
                  <a:pos x="426" y="190"/>
                </a:cxn>
                <a:cxn ang="0">
                  <a:pos x="630" y="304"/>
                </a:cxn>
                <a:cxn ang="0">
                  <a:pos x="818" y="442"/>
                </a:cxn>
                <a:cxn ang="0">
                  <a:pos x="998" y="592"/>
                </a:cxn>
                <a:cxn ang="0">
                  <a:pos x="1164" y="766"/>
                </a:cxn>
                <a:cxn ang="0">
                  <a:pos x="1310" y="942"/>
                </a:cxn>
                <a:cxn ang="0">
                  <a:pos x="1454" y="1146"/>
                </a:cxn>
                <a:cxn ang="0">
                  <a:pos x="1536" y="1298"/>
                </a:cxn>
                <a:cxn ang="0">
                  <a:pos x="1614" y="1456"/>
                </a:cxn>
                <a:cxn ang="0">
                  <a:pos x="1682" y="1616"/>
                </a:cxn>
                <a:cxn ang="0">
                  <a:pos x="1733" y="1768"/>
                </a:cxn>
                <a:cxn ang="0">
                  <a:pos x="1745" y="1768"/>
                </a:cxn>
                <a:cxn ang="0">
                  <a:pos x="1691" y="1606"/>
                </a:cxn>
                <a:cxn ang="0">
                  <a:pos x="1623" y="1445"/>
                </a:cxn>
                <a:cxn ang="0">
                  <a:pos x="1547" y="1288"/>
                </a:cxn>
                <a:cxn ang="0">
                  <a:pos x="1463" y="1136"/>
                </a:cxn>
                <a:cxn ang="0">
                  <a:pos x="1320" y="932"/>
                </a:cxn>
                <a:cxn ang="0">
                  <a:pos x="1173" y="755"/>
                </a:cxn>
                <a:cxn ang="0">
                  <a:pos x="1008" y="581"/>
                </a:cxn>
                <a:cxn ang="0">
                  <a:pos x="827" y="431"/>
                </a:cxn>
                <a:cxn ang="0">
                  <a:pos x="642" y="293"/>
                </a:cxn>
                <a:cxn ang="0">
                  <a:pos x="437" y="179"/>
                </a:cxn>
                <a:cxn ang="0">
                  <a:pos x="222" y="78"/>
                </a:cxn>
                <a:cxn ang="0">
                  <a:pos x="0" y="0"/>
                </a:cxn>
                <a:cxn ang="0">
                  <a:pos x="0" y="0"/>
                </a:cxn>
              </a:cxnLst>
              <a:rect l="0" t="0" r="r" b="b"/>
              <a:pathLst>
                <a:path w="1745" h="1768">
                  <a:moveTo>
                    <a:pt x="0" y="0"/>
                  </a:moveTo>
                  <a:lnTo>
                    <a:pt x="0" y="12"/>
                  </a:lnTo>
                  <a:lnTo>
                    <a:pt x="210" y="88"/>
                  </a:lnTo>
                  <a:lnTo>
                    <a:pt x="426" y="190"/>
                  </a:lnTo>
                  <a:lnTo>
                    <a:pt x="630" y="304"/>
                  </a:lnTo>
                  <a:lnTo>
                    <a:pt x="818" y="442"/>
                  </a:lnTo>
                  <a:lnTo>
                    <a:pt x="998" y="592"/>
                  </a:lnTo>
                  <a:lnTo>
                    <a:pt x="1164" y="766"/>
                  </a:lnTo>
                  <a:lnTo>
                    <a:pt x="1310" y="942"/>
                  </a:lnTo>
                  <a:lnTo>
                    <a:pt x="1454" y="1146"/>
                  </a:lnTo>
                  <a:lnTo>
                    <a:pt x="1536" y="1298"/>
                  </a:lnTo>
                  <a:lnTo>
                    <a:pt x="1614" y="1456"/>
                  </a:lnTo>
                  <a:lnTo>
                    <a:pt x="1682" y="1616"/>
                  </a:lnTo>
                  <a:lnTo>
                    <a:pt x="1733" y="1768"/>
                  </a:lnTo>
                  <a:lnTo>
                    <a:pt x="1745" y="1768"/>
                  </a:lnTo>
                  <a:lnTo>
                    <a:pt x="1691" y="1606"/>
                  </a:lnTo>
                  <a:lnTo>
                    <a:pt x="1623" y="1445"/>
                  </a:lnTo>
                  <a:lnTo>
                    <a:pt x="1547" y="1288"/>
                  </a:lnTo>
                  <a:lnTo>
                    <a:pt x="1463" y="1136"/>
                  </a:lnTo>
                  <a:lnTo>
                    <a:pt x="1320" y="932"/>
                  </a:lnTo>
                  <a:lnTo>
                    <a:pt x="1173" y="755"/>
                  </a:lnTo>
                  <a:lnTo>
                    <a:pt x="1008" y="581"/>
                  </a:lnTo>
                  <a:lnTo>
                    <a:pt x="827" y="431"/>
                  </a:lnTo>
                  <a:lnTo>
                    <a:pt x="642" y="293"/>
                  </a:lnTo>
                  <a:lnTo>
                    <a:pt x="437" y="179"/>
                  </a:lnTo>
                  <a:lnTo>
                    <a:pt x="222" y="78"/>
                  </a:lnTo>
                  <a:lnTo>
                    <a:pt x="0" y="0"/>
                  </a:lnTo>
                  <a:lnTo>
                    <a:pt x="0" y="0"/>
                  </a:lnTo>
                  <a:close/>
                </a:path>
              </a:pathLst>
            </a:custGeom>
            <a:gradFill rotWithShape="0">
              <a:gsLst>
                <a:gs pos="0">
                  <a:schemeClr val="bg1"/>
                </a:gs>
                <a:gs pos="50000">
                  <a:schemeClr val="bg2"/>
                </a:gs>
                <a:gs pos="100000">
                  <a:schemeClr val="bg1"/>
                </a:gs>
              </a:gsLst>
              <a:lin ang="2700000" scaled="1"/>
            </a:gradFill>
            <a:ln w="9525">
              <a:noFill/>
              <a:round/>
              <a:headEnd/>
              <a:tailEnd/>
            </a:ln>
          </p:spPr>
          <p:txBody>
            <a:bodyPr/>
            <a:lstStyle/>
            <a:p>
              <a:endParaRPr lang="es-ES"/>
            </a:p>
          </p:txBody>
        </p:sp>
        <p:sp>
          <p:nvSpPr>
            <p:cNvPr id="231431" name="Oval 7"/>
            <p:cNvSpPr>
              <a:spLocks noChangeArrowheads="1"/>
            </p:cNvSpPr>
            <p:nvPr/>
          </p:nvSpPr>
          <p:spPr bwMode="ltGray">
            <a:xfrm>
              <a:off x="209" y="2784"/>
              <a:ext cx="86" cy="86"/>
            </a:xfrm>
            <a:prstGeom prst="ellipse">
              <a:avLst/>
            </a:prstGeom>
            <a:gradFill rotWithShape="0">
              <a:gsLst>
                <a:gs pos="0">
                  <a:schemeClr val="bg2"/>
                </a:gs>
                <a:gs pos="100000">
                  <a:schemeClr val="bg1"/>
                </a:gs>
              </a:gsLst>
              <a:lin ang="18900000" scaled="1"/>
            </a:gradFill>
            <a:ln w="9525">
              <a:noFill/>
              <a:round/>
              <a:headEnd/>
              <a:tailEnd/>
            </a:ln>
            <a:effectLst/>
          </p:spPr>
          <p:txBody>
            <a:bodyPr/>
            <a:lstStyle/>
            <a:p>
              <a:endParaRPr lang="es-ES"/>
            </a:p>
          </p:txBody>
        </p:sp>
        <p:sp>
          <p:nvSpPr>
            <p:cNvPr id="231432" name="Oval 8"/>
            <p:cNvSpPr>
              <a:spLocks noChangeArrowheads="1"/>
            </p:cNvSpPr>
            <p:nvPr/>
          </p:nvSpPr>
          <p:spPr bwMode="ltGray">
            <a:xfrm>
              <a:off x="1536" y="3884"/>
              <a:ext cx="92" cy="92"/>
            </a:xfrm>
            <a:prstGeom prst="ellipse">
              <a:avLst/>
            </a:prstGeom>
            <a:gradFill rotWithShape="0">
              <a:gsLst>
                <a:gs pos="0">
                  <a:schemeClr val="bg2"/>
                </a:gs>
                <a:gs pos="100000">
                  <a:schemeClr val="bg1"/>
                </a:gs>
              </a:gsLst>
              <a:lin ang="2700000" scaled="1"/>
            </a:gradFill>
            <a:ln w="9525">
              <a:noFill/>
              <a:round/>
              <a:headEnd/>
              <a:tailEnd/>
            </a:ln>
            <a:effectLst/>
          </p:spPr>
          <p:txBody>
            <a:bodyPr/>
            <a:lstStyle/>
            <a:p>
              <a:endParaRPr lang="es-ES"/>
            </a:p>
          </p:txBody>
        </p:sp>
        <p:sp>
          <p:nvSpPr>
            <p:cNvPr id="231433" name="Oval 9"/>
            <p:cNvSpPr>
              <a:spLocks noChangeArrowheads="1"/>
            </p:cNvSpPr>
            <p:nvPr/>
          </p:nvSpPr>
          <p:spPr bwMode="ltGray">
            <a:xfrm>
              <a:off x="791" y="2723"/>
              <a:ext cx="121" cy="121"/>
            </a:xfrm>
            <a:prstGeom prst="ellipse">
              <a:avLst/>
            </a:prstGeom>
            <a:gradFill rotWithShape="0">
              <a:gsLst>
                <a:gs pos="0">
                  <a:schemeClr val="bg2"/>
                </a:gs>
                <a:gs pos="100000">
                  <a:schemeClr val="bg1"/>
                </a:gs>
              </a:gsLst>
              <a:lin ang="18900000" scaled="1"/>
            </a:gradFill>
            <a:ln w="9525">
              <a:noFill/>
              <a:round/>
              <a:headEnd/>
              <a:tailEnd/>
            </a:ln>
            <a:effectLst/>
          </p:spPr>
          <p:txBody>
            <a:bodyPr/>
            <a:lstStyle/>
            <a:p>
              <a:endParaRPr lang="es-ES"/>
            </a:p>
          </p:txBody>
        </p:sp>
      </p:grpSp>
      <p:sp>
        <p:nvSpPr>
          <p:cNvPr id="231434" name="Rectangle 10"/>
          <p:cNvSpPr>
            <a:spLocks noGrp="1" noChangeArrowheads="1"/>
          </p:cNvSpPr>
          <p:nvPr>
            <p:ph type="ctrTitle" sz="quarter"/>
          </p:nvPr>
        </p:nvSpPr>
        <p:spPr>
          <a:xfrm>
            <a:off x="685800" y="1873250"/>
            <a:ext cx="7772400" cy="1555750"/>
          </a:xfrm>
        </p:spPr>
        <p:txBody>
          <a:bodyPr/>
          <a:lstStyle>
            <a:lvl1pPr>
              <a:defRPr sz="4800"/>
            </a:lvl1pPr>
          </a:lstStyle>
          <a:p>
            <a:r>
              <a:rPr lang="es-ES" smtClean="0"/>
              <a:t>Haga clic para modificar el estilo de título del patrón</a:t>
            </a:r>
            <a:endParaRPr lang="es-ES"/>
          </a:p>
        </p:txBody>
      </p:sp>
      <p:sp>
        <p:nvSpPr>
          <p:cNvPr id="231435" name="Rectangle 11"/>
          <p:cNvSpPr>
            <a:spLocks noGrp="1" noChangeArrowheads="1"/>
          </p:cNvSpPr>
          <p:nvPr>
            <p:ph type="subTitle" sz="quarter" idx="1"/>
          </p:nvPr>
        </p:nvSpPr>
        <p:spPr>
          <a:xfrm>
            <a:off x="1371600" y="3886200"/>
            <a:ext cx="6400800" cy="1752600"/>
          </a:xfrm>
        </p:spPr>
        <p:txBody>
          <a:bodyPr/>
          <a:lstStyle>
            <a:lvl1pPr marL="0" indent="0" algn="ctr">
              <a:buFont typeface="Wingdings" pitchFamily="2" charset="2"/>
              <a:buNone/>
              <a:defRPr/>
            </a:lvl1pPr>
          </a:lstStyle>
          <a:p>
            <a:r>
              <a:rPr lang="es-ES" smtClean="0"/>
              <a:t>Haga clic para modificar el estilo de subtítulo del patrón</a:t>
            </a:r>
            <a:endParaRPr lang="es-ES"/>
          </a:p>
        </p:txBody>
      </p:sp>
      <p:sp>
        <p:nvSpPr>
          <p:cNvPr id="231436" name="Rectangle 12"/>
          <p:cNvSpPr>
            <a:spLocks noGrp="1" noChangeArrowheads="1"/>
          </p:cNvSpPr>
          <p:nvPr>
            <p:ph type="dt" sz="quarter" idx="2"/>
          </p:nvPr>
        </p:nvSpPr>
        <p:spPr/>
        <p:txBody>
          <a:bodyPr/>
          <a:lstStyle>
            <a:lvl1pPr>
              <a:defRPr/>
            </a:lvl1pPr>
          </a:lstStyle>
          <a:p>
            <a:fld id="{8F6BCBE8-30B0-4476-8762-9236B142003A}" type="datetimeFigureOut">
              <a:rPr lang="en-US" smtClean="0"/>
              <a:pPr/>
              <a:t>2/23/2016</a:t>
            </a:fld>
            <a:endParaRPr lang="en-US" sz="1100" dirty="0">
              <a:solidFill>
                <a:schemeClr val="tx2"/>
              </a:solidFill>
            </a:endParaRPr>
          </a:p>
        </p:txBody>
      </p:sp>
      <p:sp>
        <p:nvSpPr>
          <p:cNvPr id="231437" name="Rectangle 13"/>
          <p:cNvSpPr>
            <a:spLocks noGrp="1" noChangeArrowheads="1"/>
          </p:cNvSpPr>
          <p:nvPr>
            <p:ph type="ftr" sz="quarter" idx="3"/>
          </p:nvPr>
        </p:nvSpPr>
        <p:spPr/>
        <p:txBody>
          <a:bodyPr/>
          <a:lstStyle>
            <a:lvl1pPr>
              <a:defRPr/>
            </a:lvl1pPr>
          </a:lstStyle>
          <a:p>
            <a:pPr algn="r" eaLnBrk="1" latinLnBrk="0" hangingPunct="1"/>
            <a:endParaRPr kumimoji="0" lang="en-US" sz="1100" dirty="0">
              <a:solidFill>
                <a:schemeClr val="tx2"/>
              </a:solidFill>
            </a:endParaRPr>
          </a:p>
        </p:txBody>
      </p:sp>
      <p:sp>
        <p:nvSpPr>
          <p:cNvPr id="231438" name="Rectangle 14"/>
          <p:cNvSpPr>
            <a:spLocks noGrp="1" noChangeArrowheads="1"/>
          </p:cNvSpPr>
          <p:nvPr>
            <p:ph type="sldNum" sz="quarter" idx="4"/>
          </p:nvPr>
        </p:nvSpPr>
        <p:spPr/>
        <p:txBody>
          <a:bodyPr/>
          <a:lstStyle>
            <a:lvl1pPr>
              <a:defRPr/>
            </a:lvl1pPr>
          </a:lstStyle>
          <a:p>
            <a:pPr algn="l" eaLnBrk="1" latinLnBrk="0" hangingPunct="1"/>
            <a:fld id="{09CEB3EB-F4F2-46F4-8867-D3C68411A9A0}" type="slidenum">
              <a:rPr kumimoji="0" lang="en-US" smtClean="0"/>
              <a:pPr algn="l" eaLnBrk="1" latinLnBrk="0" hangingPunct="1"/>
              <a:t>‹Nº›</a:t>
            </a:fld>
            <a:endParaRPr kumimoji="0" lang="en-US" sz="1200">
              <a:solidFill>
                <a:schemeClr val="tx2"/>
              </a:solidFill>
            </a:endParaRPr>
          </a:p>
        </p:txBody>
      </p:sp>
    </p:spTree>
  </p:cSld>
  <p:clrMapOvr>
    <a:masterClrMapping/>
  </p:clrMapOvr>
  <p:transition>
    <p:fade/>
  </p:transition>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7E1B9B09-B225-4420-8006-6EA08D24FF09}" type="slidenum">
              <a:rPr lang="es-ES" smtClean="0"/>
              <a:pPr>
                <a:defRPr/>
              </a:pPr>
              <a:t>‹Nº›</a:t>
            </a:fld>
            <a:endParaRPr lang="es-ES"/>
          </a:p>
        </p:txBody>
      </p:sp>
    </p:spTree>
  </p:cSld>
  <p:clrMapOvr>
    <a:masterClrMapping/>
  </p:clrMapOvr>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D31D155F-32C7-42A4-BD89-9F27211B0512}" type="slidenum">
              <a:rPr lang="es-ES" smtClean="0"/>
              <a:pPr>
                <a:defRPr/>
              </a:pPr>
              <a:t>‹Nº›</a:t>
            </a:fld>
            <a:endParaRPr lang="es-ES"/>
          </a:p>
        </p:txBody>
      </p:sp>
    </p:spTree>
  </p:cSld>
  <p:clrMapOvr>
    <a:masterClrMapping/>
  </p:clrMapOvr>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pPr>
              <a:defRPr/>
            </a:pPr>
            <a:endParaRPr lang="es-ES"/>
          </a:p>
        </p:txBody>
      </p:sp>
      <p:sp>
        <p:nvSpPr>
          <p:cNvPr id="6" name="5 Marcador de pie de página"/>
          <p:cNvSpPr>
            <a:spLocks noGrp="1"/>
          </p:cNvSpPr>
          <p:nvPr>
            <p:ph type="ftr" sz="quarter" idx="11"/>
          </p:nvPr>
        </p:nvSpPr>
        <p:spPr/>
        <p:txBody>
          <a:bodyPr/>
          <a:lstStyle>
            <a:lvl1pPr>
              <a:defRPr/>
            </a:lvl1pPr>
          </a:lstStyle>
          <a:p>
            <a:pPr>
              <a:defRPr/>
            </a:pPr>
            <a:endParaRPr lang="es-ES"/>
          </a:p>
        </p:txBody>
      </p:sp>
      <p:sp>
        <p:nvSpPr>
          <p:cNvPr id="7" name="6 Marcador de número de diapositiva"/>
          <p:cNvSpPr>
            <a:spLocks noGrp="1"/>
          </p:cNvSpPr>
          <p:nvPr>
            <p:ph type="sldNum" sz="quarter" idx="12"/>
          </p:nvPr>
        </p:nvSpPr>
        <p:spPr/>
        <p:txBody>
          <a:bodyPr/>
          <a:lstStyle>
            <a:lvl1pPr>
              <a:defRPr/>
            </a:lvl1pPr>
          </a:lstStyle>
          <a:p>
            <a:pPr>
              <a:defRPr/>
            </a:pPr>
            <a:fld id="{B6CAC18C-9FF8-4BD0-A0D6-0D0AA0387E5D}" type="slidenum">
              <a:rPr lang="es-ES" smtClean="0"/>
              <a:pPr>
                <a:defRPr/>
              </a:pPr>
              <a:t>‹Nº›</a:t>
            </a:fld>
            <a:endParaRPr lang="es-ES"/>
          </a:p>
        </p:txBody>
      </p:sp>
    </p:spTree>
  </p:cSld>
  <p:clrMapOvr>
    <a:masterClrMapping/>
  </p:clrMapOvr>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pPr>
              <a:defRPr/>
            </a:pPr>
            <a:endParaRPr lang="es-ES"/>
          </a:p>
        </p:txBody>
      </p:sp>
      <p:sp>
        <p:nvSpPr>
          <p:cNvPr id="8" name="7 Marcador de pie de página"/>
          <p:cNvSpPr>
            <a:spLocks noGrp="1"/>
          </p:cNvSpPr>
          <p:nvPr>
            <p:ph type="ftr" sz="quarter" idx="11"/>
          </p:nvPr>
        </p:nvSpPr>
        <p:spPr/>
        <p:txBody>
          <a:bodyPr/>
          <a:lstStyle>
            <a:lvl1pPr>
              <a:defRPr/>
            </a:lvl1pPr>
          </a:lstStyle>
          <a:p>
            <a:pPr>
              <a:defRPr/>
            </a:pPr>
            <a:endParaRPr lang="es-ES"/>
          </a:p>
        </p:txBody>
      </p:sp>
      <p:sp>
        <p:nvSpPr>
          <p:cNvPr id="9" name="8 Marcador de número de diapositiva"/>
          <p:cNvSpPr>
            <a:spLocks noGrp="1"/>
          </p:cNvSpPr>
          <p:nvPr>
            <p:ph type="sldNum" sz="quarter" idx="12"/>
          </p:nvPr>
        </p:nvSpPr>
        <p:spPr/>
        <p:txBody>
          <a:bodyPr/>
          <a:lstStyle>
            <a:lvl1pPr>
              <a:defRPr/>
            </a:lvl1pPr>
          </a:lstStyle>
          <a:p>
            <a:pPr>
              <a:defRPr/>
            </a:pPr>
            <a:fld id="{AFBC9AF2-F346-4516-8D5A-B3E5585DA09B}" type="slidenum">
              <a:rPr lang="es-ES" smtClean="0"/>
              <a:pPr>
                <a:defRPr/>
              </a:pPr>
              <a:t>‹Nº›</a:t>
            </a:fld>
            <a:endParaRPr lang="es-ES"/>
          </a:p>
        </p:txBody>
      </p:sp>
    </p:spTree>
  </p:cSld>
  <p:clrMapOvr>
    <a:masterClrMapping/>
  </p:clrMapOvr>
  <p:timing>
    <p:tnLst>
      <p:par>
        <p:cTn id="1" dur="indefinite" restart="never" nodeType="tmRoot"/>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pPr>
              <a:defRPr/>
            </a:pPr>
            <a:endParaRPr lang="es-ES"/>
          </a:p>
        </p:txBody>
      </p:sp>
      <p:sp>
        <p:nvSpPr>
          <p:cNvPr id="4" name="3 Marcador de pie de página"/>
          <p:cNvSpPr>
            <a:spLocks noGrp="1"/>
          </p:cNvSpPr>
          <p:nvPr>
            <p:ph type="ftr" sz="quarter" idx="11"/>
          </p:nvPr>
        </p:nvSpPr>
        <p:spPr/>
        <p:txBody>
          <a:bodyPr/>
          <a:lstStyle>
            <a:lvl1pPr>
              <a:defRPr/>
            </a:lvl1pPr>
          </a:lstStyle>
          <a:p>
            <a:pPr>
              <a:defRPr/>
            </a:pPr>
            <a:endParaRPr lang="es-ES"/>
          </a:p>
        </p:txBody>
      </p:sp>
      <p:sp>
        <p:nvSpPr>
          <p:cNvPr id="5" name="4 Marcador de número de diapositiva"/>
          <p:cNvSpPr>
            <a:spLocks noGrp="1"/>
          </p:cNvSpPr>
          <p:nvPr>
            <p:ph type="sldNum" sz="quarter" idx="12"/>
          </p:nvPr>
        </p:nvSpPr>
        <p:spPr/>
        <p:txBody>
          <a:bodyPr/>
          <a:lstStyle>
            <a:lvl1pPr>
              <a:defRPr/>
            </a:lvl1pPr>
          </a:lstStyle>
          <a:p>
            <a:pPr>
              <a:defRPr/>
            </a:pPr>
            <a:fld id="{4D7DB6B4-1CA4-4119-8A80-BECC342DBE8C}" type="slidenum">
              <a:rPr lang="es-ES" smtClean="0"/>
              <a:pPr>
                <a:defRPr/>
              </a:pPr>
              <a:t>‹Nº›</a:t>
            </a:fld>
            <a:endParaRPr lang="es-ES"/>
          </a:p>
        </p:txBody>
      </p:sp>
    </p:spTree>
  </p:cSld>
  <p:clrMapOvr>
    <a:masterClrMapping/>
  </p:clrMapOvr>
  <p:timing>
    <p:tnLst>
      <p:par>
        <p:cTn id="1" dur="indefinite" restart="never" nodeType="tmRoot"/>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pPr>
              <a:defRPr/>
            </a:pPr>
            <a:endParaRPr lang="es-ES"/>
          </a:p>
        </p:txBody>
      </p:sp>
      <p:sp>
        <p:nvSpPr>
          <p:cNvPr id="3" name="2 Marcador de pie de página"/>
          <p:cNvSpPr>
            <a:spLocks noGrp="1"/>
          </p:cNvSpPr>
          <p:nvPr>
            <p:ph type="ftr" sz="quarter" idx="11"/>
          </p:nvPr>
        </p:nvSpPr>
        <p:spPr/>
        <p:txBody>
          <a:bodyPr/>
          <a:lstStyle>
            <a:lvl1pPr>
              <a:defRPr/>
            </a:lvl1pPr>
          </a:lstStyle>
          <a:p>
            <a:pPr>
              <a:defRPr/>
            </a:pPr>
            <a:endParaRPr lang="es-ES"/>
          </a:p>
        </p:txBody>
      </p:sp>
      <p:sp>
        <p:nvSpPr>
          <p:cNvPr id="4" name="3 Marcador de número de diapositiva"/>
          <p:cNvSpPr>
            <a:spLocks noGrp="1"/>
          </p:cNvSpPr>
          <p:nvPr>
            <p:ph type="sldNum" sz="quarter" idx="12"/>
          </p:nvPr>
        </p:nvSpPr>
        <p:spPr/>
        <p:txBody>
          <a:bodyPr/>
          <a:lstStyle>
            <a:lvl1pPr>
              <a:defRPr/>
            </a:lvl1pPr>
          </a:lstStyle>
          <a:p>
            <a:pPr>
              <a:defRPr/>
            </a:pPr>
            <a:fld id="{3F2E0B3F-8807-45C8-BB1F-6715E39F19FB}" type="slidenum">
              <a:rPr lang="es-ES" smtClean="0"/>
              <a:pPr>
                <a:defRPr/>
              </a:pPr>
              <a:t>‹Nº›</a:t>
            </a:fld>
            <a:endParaRPr lang="es-ES"/>
          </a:p>
        </p:txBody>
      </p:sp>
    </p:spTree>
  </p:cSld>
  <p:clrMapOvr>
    <a:masterClrMapping/>
  </p:clrMapOvr>
  <p:timing>
    <p:tnLst>
      <p:par>
        <p:cTn id="1" dur="indefinite" restart="never" nodeType="tmRoot"/>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pPr>
              <a:defRPr/>
            </a:pPr>
            <a:endParaRPr lang="es-ES"/>
          </a:p>
        </p:txBody>
      </p:sp>
      <p:sp>
        <p:nvSpPr>
          <p:cNvPr id="6" name="5 Marcador de pie de página"/>
          <p:cNvSpPr>
            <a:spLocks noGrp="1"/>
          </p:cNvSpPr>
          <p:nvPr>
            <p:ph type="ftr" sz="quarter" idx="11"/>
          </p:nvPr>
        </p:nvSpPr>
        <p:spPr/>
        <p:txBody>
          <a:bodyPr/>
          <a:lstStyle>
            <a:lvl1pPr>
              <a:defRPr/>
            </a:lvl1pPr>
          </a:lstStyle>
          <a:p>
            <a:pPr>
              <a:defRPr/>
            </a:pPr>
            <a:endParaRPr lang="es-ES"/>
          </a:p>
        </p:txBody>
      </p:sp>
      <p:sp>
        <p:nvSpPr>
          <p:cNvPr id="7" name="6 Marcador de número de diapositiva"/>
          <p:cNvSpPr>
            <a:spLocks noGrp="1"/>
          </p:cNvSpPr>
          <p:nvPr>
            <p:ph type="sldNum" sz="quarter" idx="12"/>
          </p:nvPr>
        </p:nvSpPr>
        <p:spPr/>
        <p:txBody>
          <a:bodyPr/>
          <a:lstStyle>
            <a:lvl1pPr>
              <a:defRPr/>
            </a:lvl1pPr>
          </a:lstStyle>
          <a:p>
            <a:pPr>
              <a:defRPr/>
            </a:pPr>
            <a:fld id="{EC31BF8B-4983-49A1-BE4E-5B636989A1EA}" type="slidenum">
              <a:rPr lang="es-ES" smtClean="0"/>
              <a:pPr>
                <a:defRPr/>
              </a:pPr>
              <a:t>‹Nº›</a:t>
            </a:fld>
            <a:endParaRPr lang="es-ES"/>
          </a:p>
        </p:txBody>
      </p:sp>
    </p:spTree>
  </p:cSld>
  <p:clrMapOvr>
    <a:masterClrMapping/>
  </p:clrMapOvr>
  <p:timing>
    <p:tnLst>
      <p:par>
        <p:cTn id="1" dur="indefinite" restart="never" nodeType="tmRoot"/>
      </p:par>
    </p:tn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pPr>
              <a:defRPr/>
            </a:pPr>
            <a:endParaRPr lang="es-ES"/>
          </a:p>
        </p:txBody>
      </p:sp>
      <p:sp>
        <p:nvSpPr>
          <p:cNvPr id="6" name="5 Marcador de pie de página"/>
          <p:cNvSpPr>
            <a:spLocks noGrp="1"/>
          </p:cNvSpPr>
          <p:nvPr>
            <p:ph type="ftr" sz="quarter" idx="11"/>
          </p:nvPr>
        </p:nvSpPr>
        <p:spPr/>
        <p:txBody>
          <a:bodyPr/>
          <a:lstStyle>
            <a:lvl1pPr>
              <a:defRPr/>
            </a:lvl1pPr>
          </a:lstStyle>
          <a:p>
            <a:pPr>
              <a:defRPr/>
            </a:pPr>
            <a:endParaRPr lang="es-ES"/>
          </a:p>
        </p:txBody>
      </p:sp>
      <p:sp>
        <p:nvSpPr>
          <p:cNvPr id="7" name="6 Marcador de número de diapositiva"/>
          <p:cNvSpPr>
            <a:spLocks noGrp="1"/>
          </p:cNvSpPr>
          <p:nvPr>
            <p:ph type="sldNum" sz="quarter" idx="12"/>
          </p:nvPr>
        </p:nvSpPr>
        <p:spPr/>
        <p:txBody>
          <a:bodyPr/>
          <a:lstStyle>
            <a:lvl1pPr>
              <a:defRPr/>
            </a:lvl1pPr>
          </a:lstStyle>
          <a:p>
            <a:pPr>
              <a:defRPr/>
            </a:pPr>
            <a:fld id="{B5C0539C-C117-46C3-B249-C1706F0B2CB9}" type="slidenum">
              <a:rPr lang="es-ES" smtClean="0"/>
              <a:pPr>
                <a:defRPr/>
              </a:pPr>
              <a:t>‹Nº›</a:t>
            </a:fld>
            <a:endParaRPr lang="es-ES"/>
          </a:p>
        </p:txBody>
      </p:sp>
    </p:spTree>
  </p:cSld>
  <p:clrMapOvr>
    <a:masterClrMapping/>
  </p:clrMapOvr>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DB3CB5CD-E241-4973-8F60-A99A17EC26F1}" type="slidenum">
              <a:rPr lang="es-ES" smtClean="0"/>
              <a:pPr>
                <a:defRPr/>
              </a:pPr>
              <a:t>‹Nº›</a:t>
            </a:fld>
            <a:endParaRPr lang="es-ES"/>
          </a:p>
        </p:txBody>
      </p:sp>
    </p:spTree>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7813"/>
            <a:ext cx="2057400" cy="5853112"/>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7813"/>
            <a:ext cx="6019800" cy="5853112"/>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ACC4305B-07BD-4B8F-8FAE-8D057D5C03B0}" type="slidenum">
              <a:rPr lang="es-ES" smtClean="0"/>
              <a:pPr>
                <a:defRPr/>
              </a:pPr>
              <a:t>‹Nº›</a:t>
            </a:fld>
            <a:endParaRPr lang="es-ES"/>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3"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5" Type="http://schemas.openxmlformats.org/officeDocument/2006/relationships/image" Target="../media/image4.png"/><Relationship Id="rId4" Type="http://schemas.openxmlformats.org/officeDocument/2006/relationships/image" Target="../media/image1.jpe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2.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theme" Target="../theme/theme3.xml"/><Relationship Id="rId2" Type="http://schemas.openxmlformats.org/officeDocument/2006/relationships/slideLayout" Target="../slideLayouts/slideLayout16.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4" cstate="print">
            <a:lum/>
          </a:blip>
          <a:srcRect/>
          <a:stretch>
            <a:fillRect l="-1000" r="-1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81000" y="230188"/>
            <a:ext cx="8382000" cy="664797"/>
          </a:xfrm>
          <a:prstGeom prst="rect">
            <a:avLst/>
          </a:prstGeom>
        </p:spPr>
        <p:txBody>
          <a:bodyPr vert="horz" wrap="square" lIns="0" tIns="0" rIns="0" bIns="0" rtlCol="0" anchor="t">
            <a:sp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381000" y="1412875"/>
            <a:ext cx="8382000" cy="2135969"/>
          </a:xfrm>
          <a:prstGeom prst="rect">
            <a:avLst/>
          </a:prstGeom>
        </p:spPr>
        <p:txBody>
          <a:bodyPr vert="horz" lIns="0" tIns="0" rIns="0" bIns="0" rtlCol="0">
            <a:sp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ransition>
    <p:fade/>
  </p:transition>
  <p:txStyles>
    <p:titleStyle>
      <a:lvl1pPr algn="l" defTabSz="914363" rtl="0" eaLnBrk="1" latinLnBrk="0" hangingPunct="1">
        <a:lnSpc>
          <a:spcPct val="90000"/>
        </a:lnSpc>
        <a:spcBef>
          <a:spcPct val="0"/>
        </a:spcBef>
        <a:buNone/>
        <a:defRPr lang="en-US" sz="4800" b="0" kern="1200" cap="none" spc="-150" dirty="0" smtClean="0">
          <a:ln w="3175">
            <a:noFill/>
          </a:ln>
          <a:gradFill>
            <a:gsLst>
              <a:gs pos="0">
                <a:srgbClr val="2E59B0"/>
              </a:gs>
              <a:gs pos="49000">
                <a:srgbClr val="161D32"/>
              </a:gs>
              <a:gs pos="100000">
                <a:srgbClr val="000000"/>
              </a:gs>
            </a:gsLst>
            <a:lin ang="5400000" scaled="0"/>
          </a:gradFill>
          <a:effectLst>
            <a:outerShdw blurRad="50800" dist="38100" dir="2700000" algn="tl" rotWithShape="0">
              <a:prstClr val="black">
                <a:alpha val="40000"/>
              </a:prstClr>
            </a:outerShdw>
          </a:effectLst>
          <a:latin typeface="+mj-lt"/>
          <a:ea typeface="+mn-ea"/>
          <a:cs typeface="Arial" charset="0"/>
        </a:defRPr>
      </a:lvl1pPr>
    </p:titleStyle>
    <p:bodyStyle>
      <a:lvl1pPr marL="396875" indent="-396875" algn="l" defTabSz="914363" rtl="0" eaLnBrk="1" latinLnBrk="0" hangingPunct="1">
        <a:lnSpc>
          <a:spcPct val="90000"/>
        </a:lnSpc>
        <a:spcBef>
          <a:spcPct val="20000"/>
        </a:spcBef>
        <a:buFontTx/>
        <a:buBlip>
          <a:blip r:embed="rId15"/>
        </a:buBlip>
        <a:defRPr sz="3200" kern="1200">
          <a:solidFill>
            <a:schemeClr val="tx1"/>
          </a:solidFill>
          <a:latin typeface="+mn-lt"/>
          <a:ea typeface="+mn-ea"/>
          <a:cs typeface="+mn-cs"/>
        </a:defRPr>
      </a:lvl1pPr>
      <a:lvl2pPr marL="914400" indent="-396875" algn="l" defTabSz="914363" rtl="0" eaLnBrk="1" latinLnBrk="0" hangingPunct="1">
        <a:lnSpc>
          <a:spcPct val="90000"/>
        </a:lnSpc>
        <a:spcBef>
          <a:spcPct val="20000"/>
        </a:spcBef>
        <a:buFontTx/>
        <a:buBlip>
          <a:blip r:embed="rId16"/>
        </a:buBlip>
        <a:defRPr sz="2800" kern="1200">
          <a:solidFill>
            <a:schemeClr val="tx1"/>
          </a:solidFill>
          <a:latin typeface="+mn-lt"/>
          <a:ea typeface="+mn-ea"/>
          <a:cs typeface="+mn-cs"/>
        </a:defRPr>
      </a:lvl2pPr>
      <a:lvl3pPr marL="1258888" indent="-344488" algn="l" defTabSz="914363" rtl="0" eaLnBrk="1" latinLnBrk="0" hangingPunct="1">
        <a:lnSpc>
          <a:spcPct val="90000"/>
        </a:lnSpc>
        <a:spcBef>
          <a:spcPct val="20000"/>
        </a:spcBef>
        <a:buFontTx/>
        <a:buBlip>
          <a:blip r:embed="rId16"/>
        </a:buBlip>
        <a:defRPr sz="2400" kern="1200">
          <a:solidFill>
            <a:schemeClr val="tx1"/>
          </a:solidFill>
          <a:latin typeface="+mn-lt"/>
          <a:ea typeface="+mn-ea"/>
          <a:cs typeface="+mn-cs"/>
        </a:defRPr>
      </a:lvl3pPr>
      <a:lvl4pPr marL="1604963" indent="-346075" algn="l" defTabSz="914363" rtl="0" eaLnBrk="1" latinLnBrk="0" hangingPunct="1">
        <a:lnSpc>
          <a:spcPct val="90000"/>
        </a:lnSpc>
        <a:spcBef>
          <a:spcPct val="20000"/>
        </a:spcBef>
        <a:buFontTx/>
        <a:buBlip>
          <a:blip r:embed="rId16"/>
        </a:buBlip>
        <a:defRPr sz="2400" kern="1200">
          <a:solidFill>
            <a:schemeClr val="tx1"/>
          </a:solidFill>
          <a:latin typeface="+mn-lt"/>
          <a:ea typeface="+mn-ea"/>
          <a:cs typeface="+mn-cs"/>
        </a:defRPr>
      </a:lvl4pPr>
      <a:lvl5pPr marL="1941513" indent="-336550" algn="l" defTabSz="914363" rtl="0" eaLnBrk="1" latinLnBrk="0" hangingPunct="1">
        <a:lnSpc>
          <a:spcPct val="90000"/>
        </a:lnSpc>
        <a:spcBef>
          <a:spcPct val="20000"/>
        </a:spcBef>
        <a:buFontTx/>
        <a:buBlip>
          <a:blip r:embed="rId16"/>
        </a:buBlip>
        <a:defRPr sz="2400" kern="1200">
          <a:solidFill>
            <a:schemeClr val="tx1"/>
          </a:solidFill>
          <a:latin typeface="+mn-lt"/>
          <a:ea typeface="+mn-ea"/>
          <a:cs typeface="+mn-cs"/>
        </a:defRPr>
      </a:lvl5pPr>
      <a:lvl6pPr marL="2514499"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681"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863"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045"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4" cstate="print">
            <a:lum/>
          </a:blip>
          <a:srcRect/>
          <a:stretch>
            <a:fillRect l="-1000" r="-1000"/>
          </a:stretch>
        </a:blipFill>
        <a:effectLst/>
      </p:bgPr>
    </p:bg>
    <p:spTree>
      <p:nvGrpSpPr>
        <p:cNvPr id="1" name=""/>
        <p:cNvGrpSpPr/>
        <p:nvPr/>
      </p:nvGrpSpPr>
      <p:grpSpPr>
        <a:xfrm>
          <a:off x="0" y="0"/>
          <a:ext cx="0" cy="0"/>
          <a:chOff x="0" y="0"/>
          <a:chExt cx="0" cy="0"/>
        </a:xfrm>
      </p:grpSpPr>
      <p:pic>
        <p:nvPicPr>
          <p:cNvPr id="4" name="Picture 3" descr="white rectangle.png"/>
          <p:cNvPicPr>
            <a:picLocks noChangeAspect="1"/>
          </p:cNvPicPr>
          <p:nvPr/>
        </p:nvPicPr>
        <p:blipFill>
          <a:blip r:embed="rId5" cstate="print"/>
          <a:srcRect b="10453"/>
          <a:stretch>
            <a:fillRect/>
          </a:stretch>
        </p:blipFill>
        <p:spPr>
          <a:xfrm>
            <a:off x="0" y="1299706"/>
            <a:ext cx="9144000" cy="5558294"/>
          </a:xfrm>
          <a:prstGeom prst="rect">
            <a:avLst/>
          </a:prstGeom>
        </p:spPr>
      </p:pic>
      <p:sp>
        <p:nvSpPr>
          <p:cNvPr id="2" name="Title Placeholder 1"/>
          <p:cNvSpPr>
            <a:spLocks noGrp="1"/>
          </p:cNvSpPr>
          <p:nvPr>
            <p:ph type="title"/>
          </p:nvPr>
        </p:nvSpPr>
        <p:spPr>
          <a:xfrm>
            <a:off x="381000" y="230188"/>
            <a:ext cx="8382000" cy="664797"/>
          </a:xfrm>
          <a:prstGeom prst="rect">
            <a:avLst/>
          </a:prstGeom>
        </p:spPr>
        <p:txBody>
          <a:bodyPr vert="horz" wrap="square" lIns="0" tIns="0" rIns="0" bIns="0" rtlCol="0" anchor="t">
            <a:sp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722312" y="1905000"/>
            <a:ext cx="8040688" cy="2108269"/>
          </a:xfrm>
          <a:prstGeom prst="rect">
            <a:avLst/>
          </a:prstGeom>
        </p:spPr>
        <p:txBody>
          <a:bodyPr vert="horz" wrap="square" lIns="0" tIns="0" rIns="0" bIns="0" rtlCol="0">
            <a:sp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Tree>
  </p:cSld>
  <p:clrMap bg1="lt1" tx1="dk1" bg2="lt2" tx2="dk2" accent1="accent1" accent2="accent2" accent3="accent3" accent4="accent4" accent5="accent5" accent6="accent6" hlink="hlink" folHlink="folHlink"/>
  <p:sldLayoutIdLst>
    <p:sldLayoutId id="2147483674" r:id="rId1"/>
    <p:sldLayoutId id="2147483723" r:id="rId2"/>
  </p:sldLayoutIdLst>
  <p:transition>
    <p:fade/>
  </p:transition>
  <p:txStyles>
    <p:titleStyle>
      <a:lvl1pPr algn="l" defTabSz="914363" rtl="0" eaLnBrk="1" latinLnBrk="0" hangingPunct="1">
        <a:lnSpc>
          <a:spcPct val="90000"/>
        </a:lnSpc>
        <a:spcBef>
          <a:spcPct val="0"/>
        </a:spcBef>
        <a:buNone/>
        <a:defRPr lang="en-US" sz="4800" b="0" kern="1200" cap="none" spc="-125" dirty="0" smtClean="0">
          <a:ln w="3175">
            <a:noFill/>
          </a:ln>
          <a:gradFill>
            <a:gsLst>
              <a:gs pos="0">
                <a:srgbClr val="2E59B0"/>
              </a:gs>
              <a:gs pos="49000">
                <a:srgbClr val="161D32"/>
              </a:gs>
              <a:gs pos="100000">
                <a:srgbClr val="000000"/>
              </a:gs>
            </a:gsLst>
            <a:lin ang="5400000" scaled="0"/>
          </a:gradFill>
          <a:effectLst>
            <a:outerShdw blurRad="50800" dist="38100" dir="2700000" algn="tl" rotWithShape="0">
              <a:prstClr val="black">
                <a:alpha val="40000"/>
              </a:prstClr>
            </a:outerShdw>
          </a:effectLst>
          <a:latin typeface="+mj-lt"/>
          <a:ea typeface="+mn-ea"/>
          <a:cs typeface="Arial" charset="0"/>
        </a:defRPr>
      </a:lvl1pPr>
    </p:titleStyle>
    <p:bodyStyle>
      <a:lvl1pPr marL="0" indent="0" algn="l" defTabSz="914363" rtl="0" eaLnBrk="1" latinLnBrk="0" hangingPunct="1">
        <a:lnSpc>
          <a:spcPct val="90000"/>
        </a:lnSpc>
        <a:spcBef>
          <a:spcPct val="20000"/>
        </a:spcBef>
        <a:buFont typeface="Arial" pitchFamily="34" charset="0"/>
        <a:buNone/>
        <a:defRPr sz="3000" b="1" kern="1200">
          <a:solidFill>
            <a:schemeClr val="tx1"/>
          </a:solidFill>
          <a:latin typeface="Courier New" pitchFamily="49" charset="0"/>
          <a:ea typeface="+mn-ea"/>
          <a:cs typeface="Courier New" pitchFamily="49" charset="0"/>
        </a:defRPr>
      </a:lvl1pPr>
      <a:lvl2pPr marL="384954" indent="-7937" algn="l" defTabSz="914363" rtl="0" eaLnBrk="1" latinLnBrk="0" hangingPunct="1">
        <a:lnSpc>
          <a:spcPct val="90000"/>
        </a:lnSpc>
        <a:spcBef>
          <a:spcPct val="20000"/>
        </a:spcBef>
        <a:buFont typeface="Arial" pitchFamily="34" charset="0"/>
        <a:buNone/>
        <a:defRPr sz="2800" b="1" kern="1200">
          <a:solidFill>
            <a:schemeClr val="tx1"/>
          </a:solidFill>
          <a:latin typeface="Courier New" pitchFamily="49" charset="0"/>
          <a:ea typeface="+mn-ea"/>
          <a:cs typeface="Courier New" pitchFamily="49" charset="0"/>
        </a:defRPr>
      </a:lvl2pPr>
      <a:lvl3pPr marL="761970" indent="-7937" algn="l" defTabSz="914363" rtl="0" eaLnBrk="1" latinLnBrk="0" hangingPunct="1">
        <a:lnSpc>
          <a:spcPct val="90000"/>
        </a:lnSpc>
        <a:spcBef>
          <a:spcPct val="20000"/>
        </a:spcBef>
        <a:buFont typeface="Arial" pitchFamily="34" charset="0"/>
        <a:buNone/>
        <a:defRPr sz="2400" b="1" kern="1200">
          <a:solidFill>
            <a:schemeClr val="tx1"/>
          </a:solidFill>
          <a:latin typeface="Courier New" pitchFamily="49" charset="0"/>
          <a:ea typeface="+mn-ea"/>
          <a:cs typeface="Courier New" pitchFamily="49" charset="0"/>
        </a:defRPr>
      </a:lvl3pPr>
      <a:lvl4pPr marL="1094009" indent="7937" algn="l" defTabSz="914363" rtl="0" eaLnBrk="1" latinLnBrk="0" hangingPunct="1">
        <a:lnSpc>
          <a:spcPct val="90000"/>
        </a:lnSpc>
        <a:spcBef>
          <a:spcPct val="20000"/>
        </a:spcBef>
        <a:buFont typeface="Arial" pitchFamily="34" charset="0"/>
        <a:buNone/>
        <a:defRPr sz="2400" b="1" kern="1200">
          <a:solidFill>
            <a:schemeClr val="tx1"/>
          </a:solidFill>
          <a:latin typeface="Courier New" pitchFamily="49" charset="0"/>
          <a:ea typeface="+mn-ea"/>
          <a:cs typeface="Courier New" pitchFamily="49" charset="0"/>
        </a:defRPr>
      </a:lvl4pPr>
      <a:lvl5pPr marL="1426047" indent="0" algn="l" defTabSz="914363" rtl="0" eaLnBrk="1" latinLnBrk="0" hangingPunct="1">
        <a:lnSpc>
          <a:spcPct val="90000"/>
        </a:lnSpc>
        <a:spcBef>
          <a:spcPct val="20000"/>
        </a:spcBef>
        <a:buFont typeface="Arial" pitchFamily="34" charset="0"/>
        <a:buNone/>
        <a:defRPr sz="2400" b="1" kern="1200">
          <a:solidFill>
            <a:schemeClr val="tx1"/>
          </a:solidFill>
          <a:latin typeface="Courier New" pitchFamily="49" charset="0"/>
          <a:ea typeface="+mn-ea"/>
          <a:cs typeface="Courier New" pitchFamily="49" charset="0"/>
        </a:defRPr>
      </a:lvl5pPr>
      <a:lvl6pPr marL="2514499"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681"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863"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045"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 name="Group 2"/>
          <p:cNvGrpSpPr>
            <a:grpSpLocks/>
          </p:cNvGrpSpPr>
          <p:nvPr/>
        </p:nvGrpSpPr>
        <p:grpSpPr bwMode="auto">
          <a:xfrm>
            <a:off x="0" y="3902075"/>
            <a:ext cx="3400425" cy="2949575"/>
            <a:chOff x="0" y="2458"/>
            <a:chExt cx="2142" cy="1858"/>
          </a:xfrm>
        </p:grpSpPr>
        <p:sp>
          <p:nvSpPr>
            <p:cNvPr id="230403" name="Freeform 3"/>
            <p:cNvSpPr>
              <a:spLocks/>
            </p:cNvSpPr>
            <p:nvPr/>
          </p:nvSpPr>
          <p:spPr bwMode="ltGray">
            <a:xfrm>
              <a:off x="0" y="2508"/>
              <a:ext cx="2142" cy="1804"/>
            </a:xfrm>
            <a:custGeom>
              <a:avLst/>
              <a:gdLst/>
              <a:ahLst/>
              <a:cxnLst>
                <a:cxn ang="0">
                  <a:pos x="329" y="66"/>
                </a:cxn>
                <a:cxn ang="0">
                  <a:pos x="161" y="30"/>
                </a:cxn>
                <a:cxn ang="0">
                  <a:pos x="0" y="0"/>
                </a:cxn>
                <a:cxn ang="0">
                  <a:pos x="0" y="12"/>
                </a:cxn>
                <a:cxn ang="0">
                  <a:pos x="161" y="42"/>
                </a:cxn>
                <a:cxn ang="0">
                  <a:pos x="323" y="78"/>
                </a:cxn>
                <a:cxn ang="0">
                  <a:pos x="556" y="150"/>
                </a:cxn>
                <a:cxn ang="0">
                  <a:pos x="777" y="245"/>
                </a:cxn>
                <a:cxn ang="0">
                  <a:pos x="993" y="365"/>
                </a:cxn>
                <a:cxn ang="0">
                  <a:pos x="1196" y="503"/>
                </a:cxn>
                <a:cxn ang="0">
                  <a:pos x="1381" y="653"/>
                </a:cxn>
                <a:cxn ang="0">
                  <a:pos x="1555" y="827"/>
                </a:cxn>
                <a:cxn ang="0">
                  <a:pos x="1710" y="1019"/>
                </a:cxn>
                <a:cxn ang="0">
                  <a:pos x="1854" y="1229"/>
                </a:cxn>
                <a:cxn ang="0">
                  <a:pos x="1937" y="1366"/>
                </a:cxn>
                <a:cxn ang="0">
                  <a:pos x="2009" y="1510"/>
                </a:cxn>
                <a:cxn ang="0">
                  <a:pos x="2069" y="1654"/>
                </a:cxn>
                <a:cxn ang="0">
                  <a:pos x="2123" y="1804"/>
                </a:cxn>
                <a:cxn ang="0">
                  <a:pos x="2135" y="1804"/>
                </a:cxn>
                <a:cxn ang="0">
                  <a:pos x="2081" y="1654"/>
                </a:cxn>
                <a:cxn ang="0">
                  <a:pos x="2021" y="1510"/>
                </a:cxn>
                <a:cxn ang="0">
                  <a:pos x="1949" y="1366"/>
                </a:cxn>
                <a:cxn ang="0">
                  <a:pos x="1866" y="1223"/>
                </a:cxn>
                <a:cxn ang="0">
                  <a:pos x="1722" y="1013"/>
                </a:cxn>
                <a:cxn ang="0">
                  <a:pos x="1561" y="821"/>
                </a:cxn>
                <a:cxn ang="0">
                  <a:pos x="1387" y="647"/>
                </a:cxn>
                <a:cxn ang="0">
                  <a:pos x="1202" y="491"/>
                </a:cxn>
                <a:cxn ang="0">
                  <a:pos x="999" y="353"/>
                </a:cxn>
                <a:cxn ang="0">
                  <a:pos x="783" y="239"/>
                </a:cxn>
                <a:cxn ang="0">
                  <a:pos x="562" y="138"/>
                </a:cxn>
                <a:cxn ang="0">
                  <a:pos x="329" y="66"/>
                </a:cxn>
                <a:cxn ang="0">
                  <a:pos x="329" y="66"/>
                </a:cxn>
              </a:cxnLst>
              <a:rect l="0" t="0" r="r" b="b"/>
              <a:pathLst>
                <a:path w="2135" h="1804">
                  <a:moveTo>
                    <a:pt x="329" y="66"/>
                  </a:moveTo>
                  <a:lnTo>
                    <a:pt x="161" y="30"/>
                  </a:lnTo>
                  <a:lnTo>
                    <a:pt x="0" y="0"/>
                  </a:lnTo>
                  <a:lnTo>
                    <a:pt x="0" y="12"/>
                  </a:lnTo>
                  <a:lnTo>
                    <a:pt x="161" y="42"/>
                  </a:lnTo>
                  <a:lnTo>
                    <a:pt x="323" y="78"/>
                  </a:lnTo>
                  <a:lnTo>
                    <a:pt x="556" y="150"/>
                  </a:lnTo>
                  <a:lnTo>
                    <a:pt x="777" y="245"/>
                  </a:lnTo>
                  <a:lnTo>
                    <a:pt x="993" y="365"/>
                  </a:lnTo>
                  <a:lnTo>
                    <a:pt x="1196" y="503"/>
                  </a:lnTo>
                  <a:lnTo>
                    <a:pt x="1381" y="653"/>
                  </a:lnTo>
                  <a:lnTo>
                    <a:pt x="1555" y="827"/>
                  </a:lnTo>
                  <a:lnTo>
                    <a:pt x="1710" y="1019"/>
                  </a:lnTo>
                  <a:lnTo>
                    <a:pt x="1854" y="1229"/>
                  </a:lnTo>
                  <a:lnTo>
                    <a:pt x="1937" y="1366"/>
                  </a:lnTo>
                  <a:lnTo>
                    <a:pt x="2009" y="1510"/>
                  </a:lnTo>
                  <a:lnTo>
                    <a:pt x="2069" y="1654"/>
                  </a:lnTo>
                  <a:lnTo>
                    <a:pt x="2123" y="1804"/>
                  </a:lnTo>
                  <a:lnTo>
                    <a:pt x="2135" y="1804"/>
                  </a:lnTo>
                  <a:lnTo>
                    <a:pt x="2081" y="1654"/>
                  </a:lnTo>
                  <a:lnTo>
                    <a:pt x="2021" y="1510"/>
                  </a:lnTo>
                  <a:lnTo>
                    <a:pt x="1949" y="1366"/>
                  </a:lnTo>
                  <a:lnTo>
                    <a:pt x="1866" y="1223"/>
                  </a:lnTo>
                  <a:lnTo>
                    <a:pt x="1722" y="1013"/>
                  </a:lnTo>
                  <a:lnTo>
                    <a:pt x="1561" y="821"/>
                  </a:lnTo>
                  <a:lnTo>
                    <a:pt x="1387" y="647"/>
                  </a:lnTo>
                  <a:lnTo>
                    <a:pt x="1202" y="491"/>
                  </a:lnTo>
                  <a:lnTo>
                    <a:pt x="999" y="353"/>
                  </a:lnTo>
                  <a:lnTo>
                    <a:pt x="783" y="239"/>
                  </a:lnTo>
                  <a:lnTo>
                    <a:pt x="562" y="138"/>
                  </a:lnTo>
                  <a:lnTo>
                    <a:pt x="329" y="66"/>
                  </a:lnTo>
                  <a:lnTo>
                    <a:pt x="329" y="66"/>
                  </a:lnTo>
                  <a:close/>
                </a:path>
              </a:pathLst>
            </a:custGeom>
            <a:gradFill rotWithShape="0">
              <a:gsLst>
                <a:gs pos="0">
                  <a:schemeClr val="bg1"/>
                </a:gs>
                <a:gs pos="50000">
                  <a:schemeClr val="bg2"/>
                </a:gs>
                <a:gs pos="100000">
                  <a:schemeClr val="bg1"/>
                </a:gs>
              </a:gsLst>
              <a:lin ang="2700000" scaled="1"/>
            </a:gradFill>
            <a:ln w="9525">
              <a:noFill/>
              <a:round/>
              <a:headEnd/>
              <a:tailEnd/>
            </a:ln>
          </p:spPr>
          <p:txBody>
            <a:bodyPr/>
            <a:lstStyle/>
            <a:p>
              <a:endParaRPr lang="es-ES"/>
            </a:p>
          </p:txBody>
        </p:sp>
        <p:sp>
          <p:nvSpPr>
            <p:cNvPr id="230404" name="Freeform 4"/>
            <p:cNvSpPr>
              <a:spLocks/>
            </p:cNvSpPr>
            <p:nvPr/>
          </p:nvSpPr>
          <p:spPr bwMode="hidden">
            <a:xfrm>
              <a:off x="0" y="2458"/>
              <a:ext cx="1854" cy="1858"/>
            </a:xfrm>
            <a:custGeom>
              <a:avLst/>
              <a:gdLst/>
              <a:ahLst/>
              <a:cxnLst>
                <a:cxn ang="0">
                  <a:pos x="1854" y="1858"/>
                </a:cxn>
                <a:cxn ang="0">
                  <a:pos x="0" y="1858"/>
                </a:cxn>
                <a:cxn ang="0">
                  <a:pos x="0" y="0"/>
                </a:cxn>
                <a:cxn ang="0">
                  <a:pos x="1854" y="1858"/>
                </a:cxn>
                <a:cxn ang="0">
                  <a:pos x="1854" y="1858"/>
                </a:cxn>
              </a:cxnLst>
              <a:rect l="0" t="0" r="r" b="b"/>
              <a:pathLst>
                <a:path w="1854" h="1858">
                  <a:moveTo>
                    <a:pt x="1854" y="1858"/>
                  </a:moveTo>
                  <a:lnTo>
                    <a:pt x="0" y="1858"/>
                  </a:lnTo>
                  <a:lnTo>
                    <a:pt x="0" y="0"/>
                  </a:lnTo>
                  <a:lnTo>
                    <a:pt x="1854" y="1858"/>
                  </a:lnTo>
                  <a:lnTo>
                    <a:pt x="1854" y="1858"/>
                  </a:lnTo>
                  <a:close/>
                </a:path>
              </a:pathLst>
            </a:custGeom>
            <a:gradFill rotWithShape="0">
              <a:gsLst>
                <a:gs pos="0">
                  <a:schemeClr val="bg2"/>
                </a:gs>
                <a:gs pos="50000">
                  <a:schemeClr val="bg1"/>
                </a:gs>
                <a:gs pos="100000">
                  <a:schemeClr val="bg2"/>
                </a:gs>
              </a:gsLst>
              <a:lin ang="18900000" scaled="1"/>
            </a:gradFill>
            <a:ln w="9525">
              <a:noFill/>
              <a:round/>
              <a:headEnd/>
              <a:tailEnd/>
            </a:ln>
          </p:spPr>
          <p:txBody>
            <a:bodyPr/>
            <a:lstStyle/>
            <a:p>
              <a:endParaRPr lang="es-ES"/>
            </a:p>
          </p:txBody>
        </p:sp>
        <p:sp>
          <p:nvSpPr>
            <p:cNvPr id="230405" name="Freeform 5"/>
            <p:cNvSpPr>
              <a:spLocks/>
            </p:cNvSpPr>
            <p:nvPr/>
          </p:nvSpPr>
          <p:spPr bwMode="ltGray">
            <a:xfrm>
              <a:off x="0" y="2735"/>
              <a:ext cx="1745" cy="1577"/>
            </a:xfrm>
            <a:custGeom>
              <a:avLst/>
              <a:gdLst/>
              <a:ahLst/>
              <a:cxnLst>
                <a:cxn ang="0">
                  <a:pos x="1640" y="1377"/>
                </a:cxn>
                <a:cxn ang="0">
                  <a:pos x="1692" y="1479"/>
                </a:cxn>
                <a:cxn ang="0">
                  <a:pos x="1732" y="1577"/>
                </a:cxn>
                <a:cxn ang="0">
                  <a:pos x="1745" y="1577"/>
                </a:cxn>
                <a:cxn ang="0">
                  <a:pos x="1703" y="1469"/>
                </a:cxn>
                <a:cxn ang="0">
                  <a:pos x="1649" y="1367"/>
                </a:cxn>
                <a:cxn ang="0">
                  <a:pos x="1535" y="1157"/>
                </a:cxn>
                <a:cxn ang="0">
                  <a:pos x="1395" y="951"/>
                </a:cxn>
                <a:cxn ang="0">
                  <a:pos x="1236" y="756"/>
                </a:cxn>
                <a:cxn ang="0">
                  <a:pos x="1061" y="582"/>
                </a:cxn>
                <a:cxn ang="0">
                  <a:pos x="876" y="426"/>
                </a:cxn>
                <a:cxn ang="0">
                  <a:pos x="672" y="294"/>
                </a:cxn>
                <a:cxn ang="0">
                  <a:pos x="455" y="174"/>
                </a:cxn>
                <a:cxn ang="0">
                  <a:pos x="234" y="78"/>
                </a:cxn>
                <a:cxn ang="0">
                  <a:pos x="0" y="0"/>
                </a:cxn>
                <a:cxn ang="0">
                  <a:pos x="0" y="12"/>
                </a:cxn>
                <a:cxn ang="0">
                  <a:pos x="222" y="89"/>
                </a:cxn>
                <a:cxn ang="0">
                  <a:pos x="446" y="185"/>
                </a:cxn>
                <a:cxn ang="0">
                  <a:pos x="662" y="305"/>
                </a:cxn>
                <a:cxn ang="0">
                  <a:pos x="866" y="437"/>
                </a:cxn>
                <a:cxn ang="0">
                  <a:pos x="1052" y="593"/>
                </a:cxn>
                <a:cxn ang="0">
                  <a:pos x="1226" y="767"/>
                </a:cxn>
                <a:cxn ang="0">
                  <a:pos x="1385" y="960"/>
                </a:cxn>
                <a:cxn ang="0">
                  <a:pos x="1526" y="1167"/>
                </a:cxn>
                <a:cxn ang="0">
                  <a:pos x="1640" y="1377"/>
                </a:cxn>
              </a:cxnLst>
              <a:rect l="0" t="0" r="r" b="b"/>
              <a:pathLst>
                <a:path w="1745" h="1577">
                  <a:moveTo>
                    <a:pt x="1640" y="1377"/>
                  </a:moveTo>
                  <a:lnTo>
                    <a:pt x="1692" y="1479"/>
                  </a:lnTo>
                  <a:lnTo>
                    <a:pt x="1732" y="1577"/>
                  </a:lnTo>
                  <a:lnTo>
                    <a:pt x="1745" y="1577"/>
                  </a:lnTo>
                  <a:lnTo>
                    <a:pt x="1703" y="1469"/>
                  </a:lnTo>
                  <a:lnTo>
                    <a:pt x="1649" y="1367"/>
                  </a:lnTo>
                  <a:lnTo>
                    <a:pt x="1535" y="1157"/>
                  </a:lnTo>
                  <a:lnTo>
                    <a:pt x="1395" y="951"/>
                  </a:lnTo>
                  <a:lnTo>
                    <a:pt x="1236" y="756"/>
                  </a:lnTo>
                  <a:lnTo>
                    <a:pt x="1061" y="582"/>
                  </a:lnTo>
                  <a:lnTo>
                    <a:pt x="876" y="426"/>
                  </a:lnTo>
                  <a:lnTo>
                    <a:pt x="672" y="294"/>
                  </a:lnTo>
                  <a:lnTo>
                    <a:pt x="455" y="174"/>
                  </a:lnTo>
                  <a:lnTo>
                    <a:pt x="234" y="78"/>
                  </a:lnTo>
                  <a:lnTo>
                    <a:pt x="0" y="0"/>
                  </a:lnTo>
                  <a:lnTo>
                    <a:pt x="0" y="12"/>
                  </a:lnTo>
                  <a:lnTo>
                    <a:pt x="222" y="89"/>
                  </a:lnTo>
                  <a:lnTo>
                    <a:pt x="446" y="185"/>
                  </a:lnTo>
                  <a:lnTo>
                    <a:pt x="662" y="305"/>
                  </a:lnTo>
                  <a:lnTo>
                    <a:pt x="866" y="437"/>
                  </a:lnTo>
                  <a:lnTo>
                    <a:pt x="1052" y="593"/>
                  </a:lnTo>
                  <a:lnTo>
                    <a:pt x="1226" y="767"/>
                  </a:lnTo>
                  <a:lnTo>
                    <a:pt x="1385" y="960"/>
                  </a:lnTo>
                  <a:lnTo>
                    <a:pt x="1526" y="1167"/>
                  </a:lnTo>
                  <a:lnTo>
                    <a:pt x="1640" y="1377"/>
                  </a:lnTo>
                  <a:close/>
                </a:path>
              </a:pathLst>
            </a:custGeom>
            <a:gradFill rotWithShape="0">
              <a:gsLst>
                <a:gs pos="0">
                  <a:schemeClr val="bg1"/>
                </a:gs>
                <a:gs pos="50000">
                  <a:schemeClr val="bg2"/>
                </a:gs>
                <a:gs pos="100000">
                  <a:schemeClr val="bg1"/>
                </a:gs>
              </a:gsLst>
              <a:lin ang="2700000" scaled="1"/>
            </a:gradFill>
            <a:ln w="9525">
              <a:noFill/>
              <a:round/>
              <a:headEnd/>
              <a:tailEnd/>
            </a:ln>
          </p:spPr>
          <p:txBody>
            <a:bodyPr/>
            <a:lstStyle/>
            <a:p>
              <a:endParaRPr lang="es-ES"/>
            </a:p>
          </p:txBody>
        </p:sp>
        <p:sp>
          <p:nvSpPr>
            <p:cNvPr id="230406" name="Freeform 6"/>
            <p:cNvSpPr>
              <a:spLocks/>
            </p:cNvSpPr>
            <p:nvPr/>
          </p:nvSpPr>
          <p:spPr bwMode="ltGray">
            <a:xfrm>
              <a:off x="0" y="2544"/>
              <a:ext cx="1745" cy="1768"/>
            </a:xfrm>
            <a:custGeom>
              <a:avLst/>
              <a:gdLst/>
              <a:ahLst/>
              <a:cxnLst>
                <a:cxn ang="0">
                  <a:pos x="0" y="0"/>
                </a:cxn>
                <a:cxn ang="0">
                  <a:pos x="0" y="12"/>
                </a:cxn>
                <a:cxn ang="0">
                  <a:pos x="210" y="88"/>
                </a:cxn>
                <a:cxn ang="0">
                  <a:pos x="426" y="190"/>
                </a:cxn>
                <a:cxn ang="0">
                  <a:pos x="630" y="304"/>
                </a:cxn>
                <a:cxn ang="0">
                  <a:pos x="818" y="442"/>
                </a:cxn>
                <a:cxn ang="0">
                  <a:pos x="998" y="592"/>
                </a:cxn>
                <a:cxn ang="0">
                  <a:pos x="1164" y="766"/>
                </a:cxn>
                <a:cxn ang="0">
                  <a:pos x="1310" y="942"/>
                </a:cxn>
                <a:cxn ang="0">
                  <a:pos x="1454" y="1146"/>
                </a:cxn>
                <a:cxn ang="0">
                  <a:pos x="1536" y="1298"/>
                </a:cxn>
                <a:cxn ang="0">
                  <a:pos x="1614" y="1456"/>
                </a:cxn>
                <a:cxn ang="0">
                  <a:pos x="1682" y="1616"/>
                </a:cxn>
                <a:cxn ang="0">
                  <a:pos x="1733" y="1768"/>
                </a:cxn>
                <a:cxn ang="0">
                  <a:pos x="1745" y="1768"/>
                </a:cxn>
                <a:cxn ang="0">
                  <a:pos x="1691" y="1606"/>
                </a:cxn>
                <a:cxn ang="0">
                  <a:pos x="1623" y="1445"/>
                </a:cxn>
                <a:cxn ang="0">
                  <a:pos x="1547" y="1288"/>
                </a:cxn>
                <a:cxn ang="0">
                  <a:pos x="1463" y="1136"/>
                </a:cxn>
                <a:cxn ang="0">
                  <a:pos x="1320" y="932"/>
                </a:cxn>
                <a:cxn ang="0">
                  <a:pos x="1173" y="755"/>
                </a:cxn>
                <a:cxn ang="0">
                  <a:pos x="1008" y="581"/>
                </a:cxn>
                <a:cxn ang="0">
                  <a:pos x="827" y="431"/>
                </a:cxn>
                <a:cxn ang="0">
                  <a:pos x="642" y="293"/>
                </a:cxn>
                <a:cxn ang="0">
                  <a:pos x="437" y="179"/>
                </a:cxn>
                <a:cxn ang="0">
                  <a:pos x="222" y="78"/>
                </a:cxn>
                <a:cxn ang="0">
                  <a:pos x="0" y="0"/>
                </a:cxn>
                <a:cxn ang="0">
                  <a:pos x="0" y="0"/>
                </a:cxn>
              </a:cxnLst>
              <a:rect l="0" t="0" r="r" b="b"/>
              <a:pathLst>
                <a:path w="1745" h="1768">
                  <a:moveTo>
                    <a:pt x="0" y="0"/>
                  </a:moveTo>
                  <a:lnTo>
                    <a:pt x="0" y="12"/>
                  </a:lnTo>
                  <a:lnTo>
                    <a:pt x="210" y="88"/>
                  </a:lnTo>
                  <a:lnTo>
                    <a:pt x="426" y="190"/>
                  </a:lnTo>
                  <a:lnTo>
                    <a:pt x="630" y="304"/>
                  </a:lnTo>
                  <a:lnTo>
                    <a:pt x="818" y="442"/>
                  </a:lnTo>
                  <a:lnTo>
                    <a:pt x="998" y="592"/>
                  </a:lnTo>
                  <a:lnTo>
                    <a:pt x="1164" y="766"/>
                  </a:lnTo>
                  <a:lnTo>
                    <a:pt x="1310" y="942"/>
                  </a:lnTo>
                  <a:lnTo>
                    <a:pt x="1454" y="1146"/>
                  </a:lnTo>
                  <a:lnTo>
                    <a:pt x="1536" y="1298"/>
                  </a:lnTo>
                  <a:lnTo>
                    <a:pt x="1614" y="1456"/>
                  </a:lnTo>
                  <a:lnTo>
                    <a:pt x="1682" y="1616"/>
                  </a:lnTo>
                  <a:lnTo>
                    <a:pt x="1733" y="1768"/>
                  </a:lnTo>
                  <a:lnTo>
                    <a:pt x="1745" y="1768"/>
                  </a:lnTo>
                  <a:lnTo>
                    <a:pt x="1691" y="1606"/>
                  </a:lnTo>
                  <a:lnTo>
                    <a:pt x="1623" y="1445"/>
                  </a:lnTo>
                  <a:lnTo>
                    <a:pt x="1547" y="1288"/>
                  </a:lnTo>
                  <a:lnTo>
                    <a:pt x="1463" y="1136"/>
                  </a:lnTo>
                  <a:lnTo>
                    <a:pt x="1320" y="932"/>
                  </a:lnTo>
                  <a:lnTo>
                    <a:pt x="1173" y="755"/>
                  </a:lnTo>
                  <a:lnTo>
                    <a:pt x="1008" y="581"/>
                  </a:lnTo>
                  <a:lnTo>
                    <a:pt x="827" y="431"/>
                  </a:lnTo>
                  <a:lnTo>
                    <a:pt x="642" y="293"/>
                  </a:lnTo>
                  <a:lnTo>
                    <a:pt x="437" y="179"/>
                  </a:lnTo>
                  <a:lnTo>
                    <a:pt x="222" y="78"/>
                  </a:lnTo>
                  <a:lnTo>
                    <a:pt x="0" y="0"/>
                  </a:lnTo>
                  <a:lnTo>
                    <a:pt x="0" y="0"/>
                  </a:lnTo>
                  <a:close/>
                </a:path>
              </a:pathLst>
            </a:custGeom>
            <a:gradFill rotWithShape="0">
              <a:gsLst>
                <a:gs pos="0">
                  <a:schemeClr val="bg1"/>
                </a:gs>
                <a:gs pos="50000">
                  <a:schemeClr val="bg2"/>
                </a:gs>
                <a:gs pos="100000">
                  <a:schemeClr val="bg1"/>
                </a:gs>
              </a:gsLst>
              <a:lin ang="2700000" scaled="1"/>
            </a:gradFill>
            <a:ln w="9525">
              <a:noFill/>
              <a:round/>
              <a:headEnd/>
              <a:tailEnd/>
            </a:ln>
          </p:spPr>
          <p:txBody>
            <a:bodyPr/>
            <a:lstStyle/>
            <a:p>
              <a:endParaRPr lang="es-ES"/>
            </a:p>
          </p:txBody>
        </p:sp>
        <p:sp>
          <p:nvSpPr>
            <p:cNvPr id="230407" name="Oval 7"/>
            <p:cNvSpPr>
              <a:spLocks noChangeArrowheads="1"/>
            </p:cNvSpPr>
            <p:nvPr/>
          </p:nvSpPr>
          <p:spPr bwMode="ltGray">
            <a:xfrm>
              <a:off x="209" y="2784"/>
              <a:ext cx="86" cy="86"/>
            </a:xfrm>
            <a:prstGeom prst="ellipse">
              <a:avLst/>
            </a:prstGeom>
            <a:gradFill rotWithShape="0">
              <a:gsLst>
                <a:gs pos="0">
                  <a:schemeClr val="bg2"/>
                </a:gs>
                <a:gs pos="100000">
                  <a:schemeClr val="bg1"/>
                </a:gs>
              </a:gsLst>
              <a:lin ang="18900000" scaled="1"/>
            </a:gradFill>
            <a:ln w="9525">
              <a:noFill/>
              <a:round/>
              <a:headEnd/>
              <a:tailEnd/>
            </a:ln>
            <a:effectLst/>
          </p:spPr>
          <p:txBody>
            <a:bodyPr/>
            <a:lstStyle/>
            <a:p>
              <a:endParaRPr lang="es-ES"/>
            </a:p>
          </p:txBody>
        </p:sp>
        <p:sp>
          <p:nvSpPr>
            <p:cNvPr id="230408" name="Oval 8"/>
            <p:cNvSpPr>
              <a:spLocks noChangeArrowheads="1"/>
            </p:cNvSpPr>
            <p:nvPr/>
          </p:nvSpPr>
          <p:spPr bwMode="ltGray">
            <a:xfrm>
              <a:off x="1536" y="3884"/>
              <a:ext cx="92" cy="92"/>
            </a:xfrm>
            <a:prstGeom prst="ellipse">
              <a:avLst/>
            </a:prstGeom>
            <a:gradFill rotWithShape="0">
              <a:gsLst>
                <a:gs pos="0">
                  <a:schemeClr val="bg2"/>
                </a:gs>
                <a:gs pos="100000">
                  <a:schemeClr val="bg1"/>
                </a:gs>
              </a:gsLst>
              <a:lin ang="2700000" scaled="1"/>
            </a:gradFill>
            <a:ln w="9525">
              <a:noFill/>
              <a:round/>
              <a:headEnd/>
              <a:tailEnd/>
            </a:ln>
            <a:effectLst/>
          </p:spPr>
          <p:txBody>
            <a:bodyPr/>
            <a:lstStyle/>
            <a:p>
              <a:endParaRPr lang="es-ES"/>
            </a:p>
          </p:txBody>
        </p:sp>
        <p:sp>
          <p:nvSpPr>
            <p:cNvPr id="230409" name="Oval 9"/>
            <p:cNvSpPr>
              <a:spLocks noChangeArrowheads="1"/>
            </p:cNvSpPr>
            <p:nvPr/>
          </p:nvSpPr>
          <p:spPr bwMode="ltGray">
            <a:xfrm>
              <a:off x="791" y="2723"/>
              <a:ext cx="121" cy="121"/>
            </a:xfrm>
            <a:prstGeom prst="ellipse">
              <a:avLst/>
            </a:prstGeom>
            <a:gradFill rotWithShape="0">
              <a:gsLst>
                <a:gs pos="0">
                  <a:schemeClr val="bg2"/>
                </a:gs>
                <a:gs pos="100000">
                  <a:schemeClr val="bg1"/>
                </a:gs>
              </a:gsLst>
              <a:lin ang="18900000" scaled="1"/>
            </a:gradFill>
            <a:ln w="9525">
              <a:noFill/>
              <a:round/>
              <a:headEnd/>
              <a:tailEnd/>
            </a:ln>
            <a:effectLst/>
          </p:spPr>
          <p:txBody>
            <a:bodyPr/>
            <a:lstStyle/>
            <a:p>
              <a:endParaRPr lang="es-ES"/>
            </a:p>
          </p:txBody>
        </p:sp>
      </p:grpSp>
      <p:sp>
        <p:nvSpPr>
          <p:cNvPr id="230410" name="Rectangle 10"/>
          <p:cNvSpPr>
            <a:spLocks noGrp="1" noChangeArrowheads="1"/>
          </p:cNvSpPr>
          <p:nvPr>
            <p:ph type="title"/>
          </p:nvPr>
        </p:nvSpPr>
        <p:spPr bwMode="auto">
          <a:xfrm>
            <a:off x="457200" y="277813"/>
            <a:ext cx="8229600" cy="1139825"/>
          </a:xfrm>
          <a:prstGeom prst="rect">
            <a:avLst/>
          </a:prstGeom>
          <a:noFill/>
          <a:ln w="9525">
            <a:noFill/>
            <a:miter lim="800000"/>
            <a:headEnd/>
            <a:tailEnd/>
          </a:ln>
          <a:effectLst/>
        </p:spPr>
        <p:txBody>
          <a:bodyPr vert="horz" wrap="square" lIns="91440" tIns="45720" rIns="91440" bIns="45720" numCol="1" anchor="ctr" anchorCtr="1" compatLnSpc="1">
            <a:prstTxWarp prst="textNoShape">
              <a:avLst/>
            </a:prstTxWarp>
          </a:bodyPr>
          <a:lstStyle/>
          <a:p>
            <a:pPr lvl="0"/>
            <a:r>
              <a:rPr lang="es-ES" smtClean="0"/>
              <a:t>Haga clic para cambiar el estilo de título	</a:t>
            </a:r>
          </a:p>
        </p:txBody>
      </p:sp>
      <p:sp>
        <p:nvSpPr>
          <p:cNvPr id="230411" name="Rectangle 11"/>
          <p:cNvSpPr>
            <a:spLocks noGrp="1" noChangeArrowheads="1"/>
          </p:cNvSpPr>
          <p:nvPr>
            <p:ph type="body" idx="1"/>
          </p:nvPr>
        </p:nvSpPr>
        <p:spPr bwMode="auto">
          <a:xfrm>
            <a:off x="457200" y="1600200"/>
            <a:ext cx="8229600" cy="45307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230412" name="Rectangle 12"/>
          <p:cNvSpPr>
            <a:spLocks noGrp="1" noChangeArrowheads="1"/>
          </p:cNvSpPr>
          <p:nvPr>
            <p:ph type="dt" sz="half" idx="2"/>
          </p:nvPr>
        </p:nvSpPr>
        <p:spPr bwMode="auto">
          <a:xfrm>
            <a:off x="457200" y="6248400"/>
            <a:ext cx="2133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000">
                <a:effectLst>
                  <a:outerShdw blurRad="38100" dist="38100" dir="2700000" algn="tl">
                    <a:srgbClr val="000000"/>
                  </a:outerShdw>
                </a:effectLst>
              </a:defRPr>
            </a:lvl1pPr>
          </a:lstStyle>
          <a:p>
            <a:fld id="{0E5D06A4-F09D-48DF-B302-EAE8AE25AA16}" type="datetimeFigureOut">
              <a:rPr lang="es-ES" smtClean="0"/>
              <a:pPr/>
              <a:t>23/02/2016</a:t>
            </a:fld>
            <a:endParaRPr lang="es-ES"/>
          </a:p>
        </p:txBody>
      </p:sp>
      <p:sp>
        <p:nvSpPr>
          <p:cNvPr id="230413" name="Rectangle 13"/>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000">
                <a:effectLst>
                  <a:outerShdw blurRad="38100" dist="38100" dir="2700000" algn="tl">
                    <a:srgbClr val="000000"/>
                  </a:outerShdw>
                </a:effectLst>
              </a:defRPr>
            </a:lvl1pPr>
          </a:lstStyle>
          <a:p>
            <a:endParaRPr lang="es-ES"/>
          </a:p>
        </p:txBody>
      </p:sp>
      <p:sp>
        <p:nvSpPr>
          <p:cNvPr id="230414" name="Rectangle 14"/>
          <p:cNvSpPr>
            <a:spLocks noGrp="1" noChangeArrowheads="1"/>
          </p:cNvSpPr>
          <p:nvPr>
            <p:ph type="sldNum" sz="quarter" idx="4"/>
          </p:nvPr>
        </p:nvSpPr>
        <p:spPr bwMode="auto">
          <a:xfrm>
            <a:off x="6553200" y="6248400"/>
            <a:ext cx="2133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000">
                <a:effectLst>
                  <a:outerShdw blurRad="38100" dist="38100" dir="2700000" algn="tl">
                    <a:srgbClr val="000000"/>
                  </a:outerShdw>
                </a:effectLst>
              </a:defRPr>
            </a:lvl1pPr>
          </a:lstStyle>
          <a:p>
            <a:fld id="{E1A3DE2A-13B9-4E9E-8275-18C82058FB81}" type="slidenum">
              <a:rPr lang="es-ES" smtClean="0"/>
              <a:pPr/>
              <a:t>‹Nº›</a:t>
            </a:fld>
            <a:endParaRPr lang="es-ES"/>
          </a:p>
        </p:txBody>
      </p:sp>
    </p:spTree>
  </p:cSld>
  <p:clrMap bg1="dk2" tx1="lt1" bg2="dk1" tx2="lt2" accent1="accent1" accent2="accent2" accent3="accent3" accent4="accent4" accent5="accent5" accent6="accent6" hlink="hlink" folHlink="folHlink"/>
  <p:sldLayoutIdLst>
    <p:sldLayoutId id="2147483761" r:id="rId1"/>
    <p:sldLayoutId id="2147483762" r:id="rId2"/>
    <p:sldLayoutId id="2147483763" r:id="rId3"/>
    <p:sldLayoutId id="2147483764" r:id="rId4"/>
    <p:sldLayoutId id="2147483765" r:id="rId5"/>
    <p:sldLayoutId id="2147483766" r:id="rId6"/>
    <p:sldLayoutId id="2147483767" r:id="rId7"/>
    <p:sldLayoutId id="2147483768" r:id="rId8"/>
    <p:sldLayoutId id="2147483769" r:id="rId9"/>
    <p:sldLayoutId id="2147483770" r:id="rId10"/>
    <p:sldLayoutId id="2147483771" r:id="rId11"/>
  </p:sldLayoutIdLst>
  <p:transition>
    <p:fade/>
  </p:transition>
  <p:timing>
    <p:tnLst>
      <p:par>
        <p:cTn id="1" dur="indefinite" restart="never" nodeType="tmRoot"/>
      </p:par>
    </p:tnLst>
  </p:timing>
  <p:txStyles>
    <p:titleStyle>
      <a:lvl1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defRPr>
      </a:lvl2pPr>
      <a:lvl3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defRPr>
      </a:lvl3pPr>
      <a:lvl4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defRPr>
      </a:lvl4pPr>
      <a:lvl5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defRPr>
      </a:lvl5pPr>
      <a:lvl6pPr marL="457200"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defRPr>
      </a:lvl6pPr>
      <a:lvl7pPr marL="914400"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defRPr>
      </a:lvl7pPr>
      <a:lvl8pPr marL="1371600"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defRPr>
      </a:lvl8pPr>
      <a:lvl9pPr marL="1828800"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defRPr>
      </a:lvl9pPr>
    </p:titleStyle>
    <p:bodyStyle>
      <a:lvl1pPr marL="342900" indent="-342900" algn="l" rtl="0" eaLnBrk="1" fontAlgn="base" hangingPunct="1">
        <a:spcBef>
          <a:spcPct val="20000"/>
        </a:spcBef>
        <a:spcAft>
          <a:spcPct val="0"/>
        </a:spcAft>
        <a:buClr>
          <a:schemeClr val="hlink"/>
        </a:buClr>
        <a:buSzPct val="75000"/>
        <a:buFont typeface="Wingdings" pitchFamily="2" charset="2"/>
        <a:buChar char="l"/>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1" fontAlgn="base" hangingPunct="1">
        <a:spcBef>
          <a:spcPct val="20000"/>
        </a:spcBef>
        <a:spcAft>
          <a:spcPct val="0"/>
        </a:spcAft>
        <a:buClr>
          <a:schemeClr val="tx2"/>
        </a:buClr>
        <a:buSzPct val="75000"/>
        <a:buFont typeface="Wingdings" pitchFamily="2" charset="2"/>
        <a:buChar char="l"/>
        <a:defRPr sz="2800">
          <a:solidFill>
            <a:schemeClr val="tx1"/>
          </a:solidFill>
          <a:effectLst>
            <a:outerShdw blurRad="38100" dist="38100" dir="2700000" algn="tl">
              <a:srgbClr val="000000"/>
            </a:outerShdw>
          </a:effectLst>
          <a:latin typeface="+mn-lt"/>
        </a:defRPr>
      </a:lvl2pPr>
      <a:lvl3pPr marL="1143000" indent="-228600" algn="l" rtl="0" eaLnBrk="1" fontAlgn="base" hangingPunct="1">
        <a:spcBef>
          <a:spcPct val="20000"/>
        </a:spcBef>
        <a:spcAft>
          <a:spcPct val="0"/>
        </a:spcAft>
        <a:buClr>
          <a:schemeClr val="accent2"/>
        </a:buClr>
        <a:buSzPct val="75000"/>
        <a:buFont typeface="Wingdings" pitchFamily="2" charset="2"/>
        <a:buChar char="l"/>
        <a:defRPr sz="2400">
          <a:solidFill>
            <a:schemeClr val="tx1"/>
          </a:solidFill>
          <a:effectLst>
            <a:outerShdw blurRad="38100" dist="38100" dir="2700000" algn="tl">
              <a:srgbClr val="000000"/>
            </a:outerShdw>
          </a:effectLst>
          <a:latin typeface="+mn-lt"/>
        </a:defRPr>
      </a:lvl3pPr>
      <a:lvl4pPr marL="1600200" indent="-228600" algn="l" rtl="0" eaLnBrk="1" fontAlgn="base" hangingPunct="1">
        <a:spcBef>
          <a:spcPct val="20000"/>
        </a:spcBef>
        <a:spcAft>
          <a:spcPct val="0"/>
        </a:spcAft>
        <a:buClr>
          <a:schemeClr val="folHlink"/>
        </a:buClr>
        <a:buSzPct val="75000"/>
        <a:buFont typeface="Wingdings" pitchFamily="2" charset="2"/>
        <a:buChar char="l"/>
        <a:defRPr sz="2000">
          <a:solidFill>
            <a:schemeClr val="tx1"/>
          </a:solidFill>
          <a:effectLst>
            <a:outerShdw blurRad="38100" dist="38100" dir="2700000" algn="tl">
              <a:srgbClr val="000000"/>
            </a:outerShdw>
          </a:effectLst>
          <a:latin typeface="+mn-lt"/>
        </a:defRPr>
      </a:lvl4pPr>
      <a:lvl5pPr marL="2057400" indent="-228600" algn="l" rtl="0" eaLnBrk="1" fontAlgn="base" hangingPunct="1">
        <a:spcBef>
          <a:spcPct val="20000"/>
        </a:spcBef>
        <a:spcAft>
          <a:spcPct val="0"/>
        </a:spcAft>
        <a:buClr>
          <a:schemeClr val="tx1"/>
        </a:buClr>
        <a:buSzPct val="75000"/>
        <a:buFont typeface="Wingdings" pitchFamily="2" charset="2"/>
        <a:buChar char="l"/>
        <a:defRPr sz="2000">
          <a:solidFill>
            <a:schemeClr val="tx1"/>
          </a:solidFill>
          <a:effectLst>
            <a:outerShdw blurRad="38100" dist="38100" dir="2700000" algn="tl">
              <a:srgbClr val="000000"/>
            </a:outerShdw>
          </a:effectLst>
          <a:latin typeface="+mn-lt"/>
        </a:defRPr>
      </a:lvl5pPr>
      <a:lvl6pPr marL="2514600" indent="-228600" algn="l" rtl="0" eaLnBrk="1" fontAlgn="base" hangingPunct="1">
        <a:spcBef>
          <a:spcPct val="20000"/>
        </a:spcBef>
        <a:spcAft>
          <a:spcPct val="0"/>
        </a:spcAft>
        <a:buClr>
          <a:schemeClr val="tx1"/>
        </a:buClr>
        <a:buSzPct val="75000"/>
        <a:buFont typeface="Wingdings" pitchFamily="2" charset="2"/>
        <a:buChar char="l"/>
        <a:defRPr sz="2000">
          <a:solidFill>
            <a:schemeClr val="tx1"/>
          </a:solidFill>
          <a:effectLst>
            <a:outerShdw blurRad="38100" dist="38100" dir="2700000" algn="tl">
              <a:srgbClr val="000000"/>
            </a:outerShdw>
          </a:effectLst>
          <a:latin typeface="+mn-lt"/>
        </a:defRPr>
      </a:lvl6pPr>
      <a:lvl7pPr marL="2971800" indent="-228600" algn="l" rtl="0" eaLnBrk="1" fontAlgn="base" hangingPunct="1">
        <a:spcBef>
          <a:spcPct val="20000"/>
        </a:spcBef>
        <a:spcAft>
          <a:spcPct val="0"/>
        </a:spcAft>
        <a:buClr>
          <a:schemeClr val="tx1"/>
        </a:buClr>
        <a:buSzPct val="75000"/>
        <a:buFont typeface="Wingdings" pitchFamily="2" charset="2"/>
        <a:buChar char="l"/>
        <a:defRPr sz="2000">
          <a:solidFill>
            <a:schemeClr val="tx1"/>
          </a:solidFill>
          <a:effectLst>
            <a:outerShdw blurRad="38100" dist="38100" dir="2700000" algn="tl">
              <a:srgbClr val="000000"/>
            </a:outerShdw>
          </a:effectLst>
          <a:latin typeface="+mn-lt"/>
        </a:defRPr>
      </a:lvl7pPr>
      <a:lvl8pPr marL="3429000" indent="-228600" algn="l" rtl="0" eaLnBrk="1" fontAlgn="base" hangingPunct="1">
        <a:spcBef>
          <a:spcPct val="20000"/>
        </a:spcBef>
        <a:spcAft>
          <a:spcPct val="0"/>
        </a:spcAft>
        <a:buClr>
          <a:schemeClr val="tx1"/>
        </a:buClr>
        <a:buSzPct val="75000"/>
        <a:buFont typeface="Wingdings" pitchFamily="2" charset="2"/>
        <a:buChar char="l"/>
        <a:defRPr sz="2000">
          <a:solidFill>
            <a:schemeClr val="tx1"/>
          </a:solidFill>
          <a:effectLst>
            <a:outerShdw blurRad="38100" dist="38100" dir="2700000" algn="tl">
              <a:srgbClr val="000000"/>
            </a:outerShdw>
          </a:effectLst>
          <a:latin typeface="+mn-lt"/>
        </a:defRPr>
      </a:lvl8pPr>
      <a:lvl9pPr marL="3886200" indent="-228600" algn="l" rtl="0" eaLnBrk="1" fontAlgn="base" hangingPunct="1">
        <a:spcBef>
          <a:spcPct val="20000"/>
        </a:spcBef>
        <a:spcAft>
          <a:spcPct val="0"/>
        </a:spcAft>
        <a:buClr>
          <a:schemeClr val="tx1"/>
        </a:buClr>
        <a:buSzPct val="75000"/>
        <a:buFont typeface="Wingdings" pitchFamily="2" charset="2"/>
        <a:buChar char="l"/>
        <a:defRPr sz="2000">
          <a:solidFill>
            <a:schemeClr val="tx1"/>
          </a:solidFill>
          <a:effectLst>
            <a:outerShdw blurRad="38100" dist="38100" dir="2700000" algn="tl">
              <a:srgbClr val="000000"/>
            </a:outerShdw>
          </a:effectLst>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sz="quarter"/>
          </p:nvPr>
        </p:nvSpPr>
        <p:spPr>
          <a:xfrm>
            <a:off x="323528" y="404664"/>
            <a:ext cx="8442314" cy="1872208"/>
          </a:xfrm>
        </p:spPr>
        <p:txBody>
          <a:bodyPr>
            <a:normAutofit fontScale="90000"/>
          </a:bodyPr>
          <a:lstStyle/>
          <a:p>
            <a:pPr algn="ctr"/>
            <a:r>
              <a:rPr lang="es-MX" dirty="0" err="1" smtClean="0"/>
              <a:t>MULTIVERSIDAD</a:t>
            </a:r>
            <a:r>
              <a:rPr lang="es-MX" dirty="0" smtClean="0"/>
              <a:t> </a:t>
            </a:r>
            <a:br>
              <a:rPr lang="es-MX" dirty="0" smtClean="0"/>
            </a:br>
            <a:r>
              <a:rPr lang="es-MX" dirty="0" smtClean="0"/>
              <a:t>                               VERACRUZ </a:t>
            </a:r>
            <a:endParaRPr lang="es-ES" dirty="0"/>
          </a:p>
        </p:txBody>
      </p:sp>
      <p:sp>
        <p:nvSpPr>
          <p:cNvPr id="3" name="2 Subtítulo"/>
          <p:cNvSpPr>
            <a:spLocks noGrp="1"/>
          </p:cNvSpPr>
          <p:nvPr>
            <p:ph type="subTitle" sz="quarter" idx="1"/>
          </p:nvPr>
        </p:nvSpPr>
        <p:spPr>
          <a:xfrm>
            <a:off x="1619672" y="2348880"/>
            <a:ext cx="7074162" cy="2223120"/>
          </a:xfrm>
        </p:spPr>
        <p:txBody>
          <a:bodyPr/>
          <a:lstStyle/>
          <a:p>
            <a:r>
              <a:rPr lang="es-MX" dirty="0" smtClean="0"/>
              <a:t>TUBO DE VENTURI</a:t>
            </a:r>
          </a:p>
          <a:p>
            <a:r>
              <a:rPr lang="es-MX" sz="2800" dirty="0" smtClean="0"/>
              <a:t>José Antonio Villalobos Mendoza</a:t>
            </a:r>
          </a:p>
          <a:p>
            <a:r>
              <a:rPr lang="es-MX" sz="2800" dirty="0" smtClean="0"/>
              <a:t>Física II</a:t>
            </a:r>
          </a:p>
          <a:p>
            <a:r>
              <a:rPr lang="es-MX" sz="2800" dirty="0" smtClean="0"/>
              <a:t>4°Semestre</a:t>
            </a:r>
          </a:p>
          <a:p>
            <a:endParaRPr lang="es-MX" sz="2800" dirty="0" smtClean="0"/>
          </a:p>
          <a:p>
            <a:pPr algn="r"/>
            <a:r>
              <a:rPr lang="es-MX" sz="2800" dirty="0" smtClean="0"/>
              <a:t>02 de Marzo del 2015</a:t>
            </a:r>
          </a:p>
        </p:txBody>
      </p:sp>
      <p:pic>
        <p:nvPicPr>
          <p:cNvPr id="4" name="3 Imagen" descr="http://www.multiversidad.com.mx/eLearning/theme/afterburner/images/multii_plataforma.png"/>
          <p:cNvPicPr/>
          <p:nvPr/>
        </p:nvPicPr>
        <p:blipFill>
          <a:blip r:embed="rId2" cstate="print"/>
          <a:srcRect/>
          <a:stretch>
            <a:fillRect/>
          </a:stretch>
        </p:blipFill>
        <p:spPr bwMode="auto">
          <a:xfrm>
            <a:off x="0" y="5072050"/>
            <a:ext cx="3286148" cy="1785950"/>
          </a:xfrm>
          <a:prstGeom prst="rect">
            <a:avLst/>
          </a:prstGeom>
          <a:noFill/>
        </p:spPr>
      </p:pic>
    </p:spTree>
  </p:cSld>
  <p:clrMapOvr>
    <a:masterClrMapping/>
  </p:clrMapOvr>
  <p:transition>
    <p:fad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MX" dirty="0" smtClean="0"/>
              <a:t>Tubo de </a:t>
            </a:r>
            <a:r>
              <a:rPr lang="es-MX" dirty="0"/>
              <a:t>V</a:t>
            </a:r>
            <a:r>
              <a:rPr lang="es-MX" dirty="0" smtClean="0"/>
              <a:t>enturi</a:t>
            </a:r>
            <a:endParaRPr lang="es-MX" dirty="0"/>
          </a:p>
        </p:txBody>
      </p:sp>
      <p:sp>
        <p:nvSpPr>
          <p:cNvPr id="3" name="Marcador de contenido 2"/>
          <p:cNvSpPr>
            <a:spLocks noGrp="1"/>
          </p:cNvSpPr>
          <p:nvPr>
            <p:ph idx="1"/>
          </p:nvPr>
        </p:nvSpPr>
        <p:spPr/>
        <p:txBody>
          <a:bodyPr/>
          <a:lstStyle/>
          <a:p>
            <a:pPr algn="just"/>
            <a:r>
              <a:rPr lang="es-MX" sz="2800" dirty="0"/>
              <a:t>El efecto Venturi (también conocido tubo de Venturi) consiste en que un fluido en movimiento dentro de un conducto cerrado disminuye su presión al aumentar la velocidad después de pasar por una zona de sección menor. Si en este punto del conducto se introduce el extremo de otro conducto, se produce una aspiración del fluido contenido en este segundo conducto. </a:t>
            </a:r>
          </a:p>
        </p:txBody>
      </p:sp>
    </p:spTree>
    <p:extLst>
      <p:ext uri="{BB962C8B-B14F-4D97-AF65-F5344CB8AC3E}">
        <p14:creationId xmlns:p14="http://schemas.microsoft.com/office/powerpoint/2010/main" val="373831318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www.fullmecanica.com/images/stories/t/TUBO%20DE%20VENTURI%2002.JP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032702" y="765175"/>
            <a:ext cx="7078595" cy="5365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755495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MX" dirty="0" smtClean="0"/>
              <a:t>Aplicación del tubo de Venturi en la Industria Automotriz</a:t>
            </a:r>
            <a:endParaRPr lang="es-MX" dirty="0"/>
          </a:p>
        </p:txBody>
      </p:sp>
      <p:sp>
        <p:nvSpPr>
          <p:cNvPr id="3" name="Marcador de contenido 2"/>
          <p:cNvSpPr>
            <a:spLocks noGrp="1"/>
          </p:cNvSpPr>
          <p:nvPr>
            <p:ph idx="1"/>
          </p:nvPr>
        </p:nvSpPr>
        <p:spPr/>
        <p:txBody>
          <a:bodyPr/>
          <a:lstStyle/>
          <a:p>
            <a:pPr algn="just"/>
            <a:r>
              <a:rPr lang="es-MX" dirty="0" smtClean="0"/>
              <a:t>En </a:t>
            </a:r>
            <a:r>
              <a:rPr lang="es-MX" dirty="0"/>
              <a:t>el carburador del carro, el uso de éste se pude observar en lo que es la Alimentación de Combustible.</a:t>
            </a:r>
          </a:p>
        </p:txBody>
      </p:sp>
      <p:pic>
        <p:nvPicPr>
          <p:cNvPr id="2050" name="Picture 2" descr="http://www.km77.com/tecnica/motor/valvetronic/gra/p0004713.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788024" y="3140968"/>
            <a:ext cx="3768353" cy="271586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165578372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476672"/>
            <a:ext cx="8229600" cy="5654253"/>
          </a:xfrm>
        </p:spPr>
        <p:txBody>
          <a:bodyPr/>
          <a:lstStyle/>
          <a:p>
            <a:pPr algn="just"/>
            <a:r>
              <a:rPr lang="es-MX" dirty="0"/>
              <a:t>Los motores requieren aire y combustible para funcionar. </a:t>
            </a:r>
            <a:endParaRPr lang="es-MX" dirty="0" smtClean="0"/>
          </a:p>
          <a:p>
            <a:pPr algn="just"/>
            <a:r>
              <a:rPr lang="es-MX" dirty="0" smtClean="0"/>
              <a:t>Un </a:t>
            </a:r>
            <a:r>
              <a:rPr lang="es-MX" dirty="0"/>
              <a:t>litro de gasolina necesita aproximadamente </a:t>
            </a:r>
            <a:r>
              <a:rPr lang="es-MX" dirty="0" smtClean="0"/>
              <a:t>10,000 </a:t>
            </a:r>
            <a:r>
              <a:rPr lang="es-MX" dirty="0"/>
              <a:t>litros de aire para quemarse, y debe existir algún mecanismo dosificador que permita el ingreso de la mezcla al motor en la proporción correcta. </a:t>
            </a:r>
            <a:endParaRPr lang="es-MX" dirty="0" smtClean="0"/>
          </a:p>
        </p:txBody>
      </p:sp>
    </p:spTree>
    <p:extLst>
      <p:ext uri="{BB962C8B-B14F-4D97-AF65-F5344CB8AC3E}">
        <p14:creationId xmlns:p14="http://schemas.microsoft.com/office/powerpoint/2010/main" val="372168631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764704"/>
            <a:ext cx="8229600" cy="5366221"/>
          </a:xfrm>
        </p:spPr>
        <p:txBody>
          <a:bodyPr/>
          <a:lstStyle/>
          <a:p>
            <a:pPr algn="just"/>
            <a:r>
              <a:rPr lang="es-MX" dirty="0"/>
              <a:t>A ese dosificador se le denomina carburador, y se basa en el principio de </a:t>
            </a:r>
            <a:r>
              <a:rPr lang="es-MX" dirty="0" err="1"/>
              <a:t>Vénturi</a:t>
            </a:r>
            <a:r>
              <a:rPr lang="es-MX" dirty="0"/>
              <a:t>: </a:t>
            </a:r>
            <a:endParaRPr lang="es-MX" dirty="0" smtClean="0"/>
          </a:p>
          <a:p>
            <a:pPr lvl="1" algn="just"/>
            <a:r>
              <a:rPr lang="es-MX" dirty="0"/>
              <a:t>A</a:t>
            </a:r>
            <a:r>
              <a:rPr lang="es-MX" dirty="0" smtClean="0"/>
              <a:t>l </a:t>
            </a:r>
            <a:r>
              <a:rPr lang="es-MX" dirty="0"/>
              <a:t>variar el diámetro interior de una tubería, se aumenta la velocidad del paso de aire. </a:t>
            </a:r>
          </a:p>
          <a:p>
            <a:endParaRPr lang="es-MX" dirty="0"/>
          </a:p>
        </p:txBody>
      </p:sp>
      <p:pic>
        <p:nvPicPr>
          <p:cNvPr id="3074" name="Picture 2" descr="https://anderssoncasas.files.wordpress.com/2012/10/flujo-de-aire-carburador.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32040" y="3573016"/>
            <a:ext cx="2820569" cy="225645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3133149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548680"/>
            <a:ext cx="8229600" cy="5582245"/>
          </a:xfrm>
        </p:spPr>
        <p:txBody>
          <a:bodyPr/>
          <a:lstStyle/>
          <a:p>
            <a:pPr algn="just"/>
            <a:r>
              <a:rPr lang="es-MX" dirty="0">
                <a:effectLst/>
              </a:rPr>
              <a:t>El Tubo de Venturi permite el mezclado del aire con el combustible para que se de la combustión, sin lo cual el motor del carro no podría arrancar, de aquí que el principio de este tubo se utiliza como parte importante de la industria automotriz. </a:t>
            </a:r>
            <a:endParaRPr lang="es-MX" dirty="0"/>
          </a:p>
        </p:txBody>
      </p:sp>
    </p:spTree>
    <p:extLst>
      <p:ext uri="{BB962C8B-B14F-4D97-AF65-F5344CB8AC3E}">
        <p14:creationId xmlns:p14="http://schemas.microsoft.com/office/powerpoint/2010/main" val="6800935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692696"/>
            <a:ext cx="8229600" cy="5438229"/>
          </a:xfrm>
        </p:spPr>
        <p:txBody>
          <a:bodyPr/>
          <a:lstStyle/>
          <a:p>
            <a:pPr algn="just"/>
            <a:r>
              <a:rPr lang="es-MX" dirty="0">
                <a:effectLst/>
              </a:rPr>
              <a:t>El Efecto </a:t>
            </a:r>
            <a:r>
              <a:rPr lang="es-MX" dirty="0" err="1">
                <a:effectLst/>
              </a:rPr>
              <a:t>Vénturi</a:t>
            </a:r>
            <a:r>
              <a:rPr lang="es-MX" dirty="0">
                <a:effectLst/>
              </a:rPr>
              <a:t> en el carburador consiste en hacer pasar una corriente de aire a gran velocidad, provocada por el descenso del pistón por una cantidad de gasolina que esta alimentando por un cuba formándose una masa gaseosa. La riqueza de la gasolina depende del diámetro del surtidor.</a:t>
            </a:r>
            <a:endParaRPr lang="es-MX" dirty="0"/>
          </a:p>
          <a:p>
            <a:endParaRPr lang="es-MX" dirty="0"/>
          </a:p>
        </p:txBody>
      </p:sp>
    </p:spTree>
    <p:extLst>
      <p:ext uri="{BB962C8B-B14F-4D97-AF65-F5344CB8AC3E}">
        <p14:creationId xmlns:p14="http://schemas.microsoft.com/office/powerpoint/2010/main" val="4106092453"/>
      </p:ext>
    </p:extLst>
  </p:cSld>
  <p:clrMapOvr>
    <a:masterClrMapping/>
  </p:clrMapOvr>
</p:sld>
</file>

<file path=ppt/theme/theme1.xml><?xml version="1.0" encoding="utf-8"?>
<a:theme xmlns:a="http://schemas.openxmlformats.org/drawingml/2006/main" name="Tema6">
  <a:themeElements>
    <a:clrScheme name="White - blue accents template template">
      <a:dk1>
        <a:srgbClr val="000000"/>
      </a:dk1>
      <a:lt1>
        <a:srgbClr val="FFFFFF"/>
      </a:lt1>
      <a:dk2>
        <a:srgbClr val="1D4775"/>
      </a:dk2>
      <a:lt2>
        <a:srgbClr val="FEF194"/>
      </a:lt2>
      <a:accent1>
        <a:srgbClr val="FFC000"/>
      </a:accent1>
      <a:accent2>
        <a:srgbClr val="3497AE"/>
      </a:accent2>
      <a:accent3>
        <a:srgbClr val="DF8045"/>
      </a:accent3>
      <a:accent4>
        <a:srgbClr val="7DCC2E"/>
      </a:accent4>
      <a:accent5>
        <a:srgbClr val="FF9929"/>
      </a:accent5>
      <a:accent6>
        <a:srgbClr val="A061C3"/>
      </a:accent6>
      <a:hlink>
        <a:srgbClr val="1D4775"/>
      </a:hlink>
      <a:folHlink>
        <a:srgbClr val="1D4775"/>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ln>
          <a:headEnd type="none" w="med" len="med"/>
          <a:tailEnd type="none" w="med" len="med"/>
        </a:ln>
      </a:spPr>
      <a:bodyPr vert="horz" wrap="square" lIns="91436" tIns="45718" rIns="91436" bIns="45718" numCol="1" rtlCol="0" anchor="ctr" anchorCtr="0" compatLnSpc="1">
        <a:prstTxWarp prst="textNoShape">
          <a:avLst/>
        </a:prstTxWarp>
      </a:bodyPr>
      <a:lstStyle>
        <a:defPPr algn="ctr" defTabSz="914099" fontAlgn="base">
          <a:spcBef>
            <a:spcPct val="0"/>
          </a:spcBef>
          <a:spcAft>
            <a:spcPct val="0"/>
          </a:spcAft>
          <a:defRPr sz="2300" dirty="0" smtClean="0">
            <a:solidFill>
              <a:schemeClr val="tx1"/>
            </a:solidFill>
            <a:latin typeface="Segoe" pitchFamily="34" charset="0"/>
          </a:defRPr>
        </a:defPPr>
      </a:lstStyle>
      <a:style>
        <a:lnRef idx="0">
          <a:schemeClr val="accent2"/>
        </a:lnRef>
        <a:fillRef idx="3">
          <a:schemeClr val="accent2"/>
        </a:fillRef>
        <a:effectRef idx="3">
          <a:schemeClr val="accent2"/>
        </a:effectRef>
        <a:fontRef idx="minor">
          <a:schemeClr val="lt1"/>
        </a:fontRef>
      </a:style>
    </a:spDef>
  </a:objectDefaults>
  <a:extraClrSchemeLst/>
</a:theme>
</file>

<file path=ppt/theme/theme2.xml><?xml version="1.0" encoding="utf-8"?>
<a:theme xmlns:a="http://schemas.openxmlformats.org/drawingml/2006/main" name="White with Courier font for code slides">
  <a:themeElements>
    <a:clrScheme name="Blue Template-Template">
      <a:dk1>
        <a:srgbClr val="000000"/>
      </a:dk1>
      <a:lt1>
        <a:srgbClr val="FFFFFF"/>
      </a:lt1>
      <a:dk2>
        <a:srgbClr val="050595"/>
      </a:dk2>
      <a:lt2>
        <a:srgbClr val="FFFFFF"/>
      </a:lt2>
      <a:accent1>
        <a:srgbClr val="FFC000"/>
      </a:accent1>
      <a:accent2>
        <a:srgbClr val="3497AE"/>
      </a:accent2>
      <a:accent3>
        <a:srgbClr val="DF8045"/>
      </a:accent3>
      <a:accent4>
        <a:srgbClr val="7DCC2E"/>
      </a:accent4>
      <a:accent5>
        <a:srgbClr val="FF9929"/>
      </a:accent5>
      <a:accent6>
        <a:srgbClr val="7D3DA1"/>
      </a:accent6>
      <a:hlink>
        <a:srgbClr val="F3EB4F"/>
      </a:hlink>
      <a:folHlink>
        <a:srgbClr val="7DDDFF"/>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ln>
          <a:headEnd type="none" w="med" len="med"/>
          <a:tailEnd type="none" w="med" len="med"/>
        </a:ln>
      </a:spPr>
      <a:bodyPr vert="horz" wrap="square" lIns="109728" tIns="54864" rIns="109728" bIns="54864" numCol="1" rtlCol="0" anchor="ctr" anchorCtr="0" compatLnSpc="1">
        <a:prstTxWarp prst="textNoShape">
          <a:avLst/>
        </a:prstTxWarp>
      </a:bodyPr>
      <a:lstStyle>
        <a:defPPr marL="0" marR="0" indent="0" algn="ctr" defTabSz="1096963" rtl="0" eaLnBrk="1" fontAlgn="base" latinLnBrk="0" hangingPunct="1">
          <a:lnSpc>
            <a:spcPct val="100000"/>
          </a:lnSpc>
          <a:spcBef>
            <a:spcPct val="0"/>
          </a:spcBef>
          <a:spcAft>
            <a:spcPct val="0"/>
          </a:spcAft>
          <a:buClrTx/>
          <a:buSzTx/>
          <a:buFontTx/>
          <a:buNone/>
          <a:tabLst/>
          <a:defRPr kumimoji="0" sz="2800" b="0" i="0" u="none" strike="noStrike" cap="none" normalizeH="0" baseline="0" dirty="0" smtClean="0">
            <a:solidFill>
              <a:schemeClr val="tx1"/>
            </a:solidFill>
            <a:effectLst>
              <a:outerShdw blurRad="38100" dist="38100" dir="2700000" algn="tl">
                <a:srgbClr val="000000">
                  <a:alpha val="43137"/>
                </a:srgbClr>
              </a:outerShdw>
            </a:effectLst>
            <a:latin typeface="Segoe" pitchFamily="34" charset="0"/>
          </a:defRPr>
        </a:defPPr>
      </a:lstStyle>
      <a:style>
        <a:lnRef idx="0">
          <a:schemeClr val="accent2"/>
        </a:lnRef>
        <a:fillRef idx="3">
          <a:schemeClr val="accent2"/>
        </a:fillRef>
        <a:effectRef idx="3">
          <a:schemeClr val="accent2"/>
        </a:effectRef>
        <a:fontRef idx="minor">
          <a:schemeClr val="lt1"/>
        </a:fontRef>
      </a:style>
    </a:spDef>
  </a:objectDefaults>
  <a:extraClrSchemeLst/>
</a:theme>
</file>

<file path=ppt/theme/theme3.xml><?xml version="1.0" encoding="utf-8"?>
<a:theme xmlns:a="http://schemas.openxmlformats.org/drawingml/2006/main" name="Tema1">
  <a:themeElements>
    <a:clrScheme name="Urbano">
      <a:dk1>
        <a:sysClr val="windowText" lastClr="000000"/>
      </a:dk1>
      <a:lt1>
        <a:sysClr val="window" lastClr="FFFFFF"/>
      </a:lt1>
      <a:dk2>
        <a:srgbClr val="424456"/>
      </a:dk2>
      <a:lt2>
        <a:srgbClr val="DEDEDE"/>
      </a:lt2>
      <a:accent1>
        <a:srgbClr val="53548A"/>
      </a:accent1>
      <a:accent2>
        <a:srgbClr val="438086"/>
      </a:accent2>
      <a:accent3>
        <a:srgbClr val="A04DA3"/>
      </a:accent3>
      <a:accent4>
        <a:srgbClr val="C4652D"/>
      </a:accent4>
      <a:accent5>
        <a:srgbClr val="8B5D3D"/>
      </a:accent5>
      <a:accent6>
        <a:srgbClr val="5C92B5"/>
      </a:accent6>
      <a:hlink>
        <a:srgbClr val="67AFBD"/>
      </a:hlink>
      <a:folHlink>
        <a:srgbClr val="C2A874"/>
      </a:folHlink>
    </a:clrScheme>
    <a:fontScheme name="Órbita">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Órbita 1">
        <a:dk1>
          <a:srgbClr val="010199"/>
        </a:dk1>
        <a:lt1>
          <a:srgbClr val="FFFFFF"/>
        </a:lt1>
        <a:dk2>
          <a:srgbClr val="000000"/>
        </a:dk2>
        <a:lt2>
          <a:srgbClr val="B2B2B2"/>
        </a:lt2>
        <a:accent1>
          <a:srgbClr val="3399FF"/>
        </a:accent1>
        <a:accent2>
          <a:srgbClr val="666699"/>
        </a:accent2>
        <a:accent3>
          <a:srgbClr val="AAAAAA"/>
        </a:accent3>
        <a:accent4>
          <a:srgbClr val="DADADA"/>
        </a:accent4>
        <a:accent5>
          <a:srgbClr val="ADCAFF"/>
        </a:accent5>
        <a:accent6>
          <a:srgbClr val="5C5C8A"/>
        </a:accent6>
        <a:hlink>
          <a:srgbClr val="FFFFCC"/>
        </a:hlink>
        <a:folHlink>
          <a:srgbClr val="FFCC66"/>
        </a:folHlink>
      </a:clrScheme>
      <a:clrMap bg1="dk2" tx1="lt1" bg2="dk1" tx2="lt2" accent1="accent1" accent2="accent2" accent3="accent3" accent4="accent4" accent5="accent5" accent6="accent6" hlink="hlink" folHlink="folHlink"/>
    </a:extraClrScheme>
    <a:extraClrScheme>
      <a:clrScheme name="Órbita 2">
        <a:dk1>
          <a:srgbClr val="008000"/>
        </a:dk1>
        <a:lt1>
          <a:srgbClr val="FFFFFF"/>
        </a:lt1>
        <a:dk2>
          <a:srgbClr val="003300"/>
        </a:dk2>
        <a:lt2>
          <a:srgbClr val="C0C0C0"/>
        </a:lt2>
        <a:accent1>
          <a:srgbClr val="99CC00"/>
        </a:accent1>
        <a:accent2>
          <a:srgbClr val="527C3A"/>
        </a:accent2>
        <a:accent3>
          <a:srgbClr val="AAADAA"/>
        </a:accent3>
        <a:accent4>
          <a:srgbClr val="DADADA"/>
        </a:accent4>
        <a:accent5>
          <a:srgbClr val="CAE2AA"/>
        </a:accent5>
        <a:accent6>
          <a:srgbClr val="497034"/>
        </a:accent6>
        <a:hlink>
          <a:srgbClr val="33CC33"/>
        </a:hlink>
        <a:folHlink>
          <a:srgbClr val="C1FF83"/>
        </a:folHlink>
      </a:clrScheme>
      <a:clrMap bg1="dk2" tx1="lt1" bg2="dk1" tx2="lt2" accent1="accent1" accent2="accent2" accent3="accent3" accent4="accent4" accent5="accent5" accent6="accent6" hlink="hlink" folHlink="folHlink"/>
    </a:extraClrScheme>
    <a:extraClrScheme>
      <a:clrScheme name="Órbita 3">
        <a:dk1>
          <a:srgbClr val="000066"/>
        </a:dk1>
        <a:lt1>
          <a:srgbClr val="FFFFFF"/>
        </a:lt1>
        <a:dk2>
          <a:srgbClr val="000099"/>
        </a:dk2>
        <a:lt2>
          <a:srgbClr val="9FBFFF"/>
        </a:lt2>
        <a:accent1>
          <a:srgbClr val="0099CC"/>
        </a:accent1>
        <a:accent2>
          <a:srgbClr val="00CC66"/>
        </a:accent2>
        <a:accent3>
          <a:srgbClr val="AAAACA"/>
        </a:accent3>
        <a:accent4>
          <a:srgbClr val="DADADA"/>
        </a:accent4>
        <a:accent5>
          <a:srgbClr val="AACAE2"/>
        </a:accent5>
        <a:accent6>
          <a:srgbClr val="00B95C"/>
        </a:accent6>
        <a:hlink>
          <a:srgbClr val="00FFFF"/>
        </a:hlink>
        <a:folHlink>
          <a:srgbClr val="CDE6FF"/>
        </a:folHlink>
      </a:clrScheme>
      <a:clrMap bg1="dk2" tx1="lt1" bg2="dk1" tx2="lt2" accent1="accent1" accent2="accent2" accent3="accent3" accent4="accent4" accent5="accent5" accent6="accent6" hlink="hlink" folHlink="folHlink"/>
    </a:extraClrScheme>
    <a:extraClrScheme>
      <a:clrScheme name="Órbita 4">
        <a:dk1>
          <a:srgbClr val="00ACA8"/>
        </a:dk1>
        <a:lt1>
          <a:srgbClr val="FFFFFF"/>
        </a:lt1>
        <a:dk2>
          <a:srgbClr val="006666"/>
        </a:dk2>
        <a:lt2>
          <a:srgbClr val="FFFF99"/>
        </a:lt2>
        <a:accent1>
          <a:srgbClr val="0099CC"/>
        </a:accent1>
        <a:accent2>
          <a:srgbClr val="6D6FC7"/>
        </a:accent2>
        <a:accent3>
          <a:srgbClr val="AAB8B8"/>
        </a:accent3>
        <a:accent4>
          <a:srgbClr val="DADADA"/>
        </a:accent4>
        <a:accent5>
          <a:srgbClr val="AACAE2"/>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Órbita 5">
        <a:dk1>
          <a:srgbClr val="BA0023"/>
        </a:dk1>
        <a:lt1>
          <a:srgbClr val="FFFFFF"/>
        </a:lt1>
        <a:dk2>
          <a:srgbClr val="800000"/>
        </a:dk2>
        <a:lt2>
          <a:srgbClr val="FFFF99"/>
        </a:lt2>
        <a:accent1>
          <a:srgbClr val="FF6600"/>
        </a:accent1>
        <a:accent2>
          <a:srgbClr val="C5543D"/>
        </a:accent2>
        <a:accent3>
          <a:srgbClr val="C0AAAA"/>
        </a:accent3>
        <a:accent4>
          <a:srgbClr val="DADADA"/>
        </a:accent4>
        <a:accent5>
          <a:srgbClr val="FFB8AA"/>
        </a:accent5>
        <a:accent6>
          <a:srgbClr val="B24B36"/>
        </a:accent6>
        <a:hlink>
          <a:srgbClr val="FFFF00"/>
        </a:hlink>
        <a:folHlink>
          <a:srgbClr val="FF9900"/>
        </a:folHlink>
      </a:clrScheme>
      <a:clrMap bg1="dk2" tx1="lt1" bg2="dk1" tx2="lt2" accent1="accent1" accent2="accent2" accent3="accent3" accent4="accent4" accent5="accent5" accent6="accent6" hlink="hlink" folHlink="folHlink"/>
    </a:extraClrScheme>
    <a:extraClrScheme>
      <a:clrScheme name="Órbita 6">
        <a:dk1>
          <a:srgbClr val="6D776E"/>
        </a:dk1>
        <a:lt1>
          <a:srgbClr val="FFFFFF"/>
        </a:lt1>
        <a:dk2>
          <a:srgbClr val="575863"/>
        </a:dk2>
        <a:lt2>
          <a:srgbClr val="DDDDDD"/>
        </a:lt2>
        <a:accent1>
          <a:srgbClr val="0099CC"/>
        </a:accent1>
        <a:accent2>
          <a:srgbClr val="939EA9"/>
        </a:accent2>
        <a:accent3>
          <a:srgbClr val="B4B4B7"/>
        </a:accent3>
        <a:accent4>
          <a:srgbClr val="DADADA"/>
        </a:accent4>
        <a:accent5>
          <a:srgbClr val="AACAE2"/>
        </a:accent5>
        <a:accent6>
          <a:srgbClr val="858F99"/>
        </a:accent6>
        <a:hlink>
          <a:srgbClr val="FFCC00"/>
        </a:hlink>
        <a:folHlink>
          <a:srgbClr val="BD8949"/>
        </a:folHlink>
      </a:clrScheme>
      <a:clrMap bg1="dk2" tx1="lt1" bg2="dk1" tx2="lt2" accent1="accent1" accent2="accent2" accent3="accent3" accent4="accent4" accent5="accent5" accent6="accent6" hlink="hlink" folHlink="folHlink"/>
    </a:extraClrScheme>
    <a:extraClrScheme>
      <a:clrScheme name="Órbita 7">
        <a:dk1>
          <a:srgbClr val="A28A84"/>
        </a:dk1>
        <a:lt1>
          <a:srgbClr val="FFFFFF"/>
        </a:lt1>
        <a:dk2>
          <a:srgbClr val="765E58"/>
        </a:dk2>
        <a:lt2>
          <a:srgbClr val="DDDDDD"/>
        </a:lt2>
        <a:accent1>
          <a:srgbClr val="CC6600"/>
        </a:accent1>
        <a:accent2>
          <a:srgbClr val="CC9900"/>
        </a:accent2>
        <a:accent3>
          <a:srgbClr val="BDB6B4"/>
        </a:accent3>
        <a:accent4>
          <a:srgbClr val="DADADA"/>
        </a:accent4>
        <a:accent5>
          <a:srgbClr val="E2B8AA"/>
        </a:accent5>
        <a:accent6>
          <a:srgbClr val="B98A00"/>
        </a:accent6>
        <a:hlink>
          <a:srgbClr val="FFCC00"/>
        </a:hlink>
        <a:folHlink>
          <a:srgbClr val="FFFFBD"/>
        </a:folHlink>
      </a:clrScheme>
      <a:clrMap bg1="dk2" tx1="lt1" bg2="dk1" tx2="lt2" accent1="accent1" accent2="accent2" accent3="accent3" accent4="accent4" accent5="accent5" accent6="accent6" hlink="hlink" folHlink="folHlink"/>
    </a:extraClrScheme>
    <a:extraClrScheme>
      <a:clrScheme name="Órbita 8">
        <a:dk1>
          <a:srgbClr val="000000"/>
        </a:dk1>
        <a:lt1>
          <a:srgbClr val="C5D9ED"/>
        </a:lt1>
        <a:dk2>
          <a:srgbClr val="000000"/>
        </a:dk2>
        <a:lt2>
          <a:srgbClr val="FFFFFF"/>
        </a:lt2>
        <a:accent1>
          <a:srgbClr val="F3F6FF"/>
        </a:accent1>
        <a:accent2>
          <a:srgbClr val="33CCCC"/>
        </a:accent2>
        <a:accent3>
          <a:srgbClr val="DFE9F4"/>
        </a:accent3>
        <a:accent4>
          <a:srgbClr val="000000"/>
        </a:accent4>
        <a:accent5>
          <a:srgbClr val="F8FAFF"/>
        </a:accent5>
        <a:accent6>
          <a:srgbClr val="2DB9B9"/>
        </a:accent6>
        <a:hlink>
          <a:srgbClr val="0000FF"/>
        </a:hlink>
        <a:folHlink>
          <a:srgbClr val="006699"/>
        </a:folHlink>
      </a:clrScheme>
      <a:clrMap bg1="lt1" tx1="dk1" bg2="lt2" tx2="dk2" accent1="accent1" accent2="accent2" accent3="accent3" accent4="accent4" accent5="accent5" accent6="accent6" hlink="hlink" folHlink="folHlink"/>
    </a:extraClrScheme>
    <a:extraClrScheme>
      <a:clrScheme name="Órbita 9">
        <a:dk1>
          <a:srgbClr val="FFFFFF"/>
        </a:dk1>
        <a:lt1>
          <a:srgbClr val="FFFFFF"/>
        </a:lt1>
        <a:dk2>
          <a:srgbClr val="AAAAC6"/>
        </a:dk2>
        <a:lt2>
          <a:srgbClr val="FFFFCC"/>
        </a:lt2>
        <a:accent1>
          <a:srgbClr val="66667E"/>
        </a:accent1>
        <a:accent2>
          <a:srgbClr val="629157"/>
        </a:accent2>
        <a:accent3>
          <a:srgbClr val="D2D2DF"/>
        </a:accent3>
        <a:accent4>
          <a:srgbClr val="DADADA"/>
        </a:accent4>
        <a:accent5>
          <a:srgbClr val="B8B8C0"/>
        </a:accent5>
        <a:accent6>
          <a:srgbClr val="58834E"/>
        </a:accent6>
        <a:hlink>
          <a:srgbClr val="6600CC"/>
        </a:hlink>
        <a:folHlink>
          <a:srgbClr val="3399FF"/>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Tema6</Template>
  <TotalTime>1176</TotalTime>
  <Words>291</Words>
  <Application>Microsoft Office PowerPoint</Application>
  <PresentationFormat>Presentación en pantalla (4:3)</PresentationFormat>
  <Paragraphs>17</Paragraphs>
  <Slides>8</Slides>
  <Notes>0</Notes>
  <HiddenSlides>0</HiddenSlides>
  <MMClips>0</MMClips>
  <ScaleCrop>false</ScaleCrop>
  <HeadingPairs>
    <vt:vector size="4" baseType="variant">
      <vt:variant>
        <vt:lpstr>Tema</vt:lpstr>
      </vt:variant>
      <vt:variant>
        <vt:i4>3</vt:i4>
      </vt:variant>
      <vt:variant>
        <vt:lpstr>Títulos de diapositiva</vt:lpstr>
      </vt:variant>
      <vt:variant>
        <vt:i4>8</vt:i4>
      </vt:variant>
    </vt:vector>
  </HeadingPairs>
  <TitlesOfParts>
    <vt:vector size="11" baseType="lpstr">
      <vt:lpstr>Tema6</vt:lpstr>
      <vt:lpstr>White with Courier font for code slides</vt:lpstr>
      <vt:lpstr>Tema1</vt:lpstr>
      <vt:lpstr>MULTIVERSIDAD                                 VERACRUZ </vt:lpstr>
      <vt:lpstr>Tubo de Venturi</vt:lpstr>
      <vt:lpstr>Presentación de PowerPoint</vt:lpstr>
      <vt:lpstr>Aplicación del tubo de Venturi en la Industria Automotriz</vt:lpstr>
      <vt:lpstr>Presentación de PowerPoint</vt:lpstr>
      <vt:lpstr>Presentación de PowerPoint</vt:lpstr>
      <vt:lpstr>Presentación de PowerPoint</vt:lpstr>
      <vt:lpstr>Presentación de PowerPoint</vt:lpstr>
    </vt:vector>
  </TitlesOfParts>
  <Company>Acer</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MULTIVERSIDAD                                 VERACRUZ </dc:title>
  <dc:creator>Valued Acer Customer</dc:creator>
  <cp:lastModifiedBy>Ordoñez</cp:lastModifiedBy>
  <cp:revision>124</cp:revision>
  <dcterms:created xsi:type="dcterms:W3CDTF">2014-08-15T00:51:36Z</dcterms:created>
  <dcterms:modified xsi:type="dcterms:W3CDTF">2016-02-23T18:50:46Z</dcterms:modified>
</cp:coreProperties>
</file>