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760" r:id="rId3"/>
  </p:sldMasterIdLst>
  <p:notesMasterIdLst>
    <p:notesMasterId r:id="rId10"/>
  </p:notesMasterIdLst>
  <p:sldIdLst>
    <p:sldId id="256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10" autoAdjust="0"/>
    <p:restoredTop sz="92593" autoAdjust="0"/>
  </p:normalViewPr>
  <p:slideViewPr>
    <p:cSldViewPr>
      <p:cViewPr>
        <p:scale>
          <a:sx n="80" d="100"/>
          <a:sy n="80" d="100"/>
        </p:scale>
        <p:origin x="-1206" y="1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831A56-967E-4605-9034-EA429421C3EB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78A95B-D735-43E4-96BA-97A5FF960252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xmlns="" val="40170367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2129814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2129814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1553"/>
            <a:ext cx="4114800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981" y="1411553"/>
            <a:ext cx="4117019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 - Prints in GRAYS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 for slides with Software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193899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7/3/2015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1427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8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9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0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1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2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3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143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23143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231436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7/3/2015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31437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231438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B9B09-B225-4420-8006-6EA08D24FF0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D155F-32C7-42A4-BD89-9F27211B051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AC18C-9FF8-4BD0-A0D6-0D0AA0387E5D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C9AF2-F346-4516-8D5A-B3E5585DA09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DB6B4-1CA4-4119-8A80-BECC342DBE8C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E0B3F-8807-45C8-BB1F-6715E39F19F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1BF8B-4983-49A1-BE4E-5B636989A1EA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0539C-C117-46C3-B249-C1706F0B2CB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CB5CD-E241-4973-8F60-A99A17EC26F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4305B-07BD-4B8F-8FAE-8D057D5C03B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hite rectangle.png"/>
          <p:cNvPicPr>
            <a:picLocks noChangeAspect="1"/>
          </p:cNvPicPr>
          <p:nvPr/>
        </p:nvPicPr>
        <p:blipFill>
          <a:blip r:embed="rId5" cstate="print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23" r:id="rId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040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041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3041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3041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E5D06A4-F09D-48DF-B302-EAE8AE25AA16}" type="datetimeFigureOut">
              <a:rPr lang="es-ES" smtClean="0"/>
              <a:pPr/>
              <a:t>03/07/2015</a:t>
            </a:fld>
            <a:endParaRPr lang="es-ES"/>
          </a:p>
        </p:txBody>
      </p:sp>
      <p:sp>
        <p:nvSpPr>
          <p:cNvPr id="23041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23041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1A3DE2A-13B9-4E9E-8275-18C82058FB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 Título"/>
          <p:cNvSpPr txBox="1">
            <a:spLocks/>
          </p:cNvSpPr>
          <p:nvPr/>
        </p:nvSpPr>
        <p:spPr bwMode="auto">
          <a:xfrm>
            <a:off x="386847" y="166328"/>
            <a:ext cx="8442314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  <a:norm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MULTIVERSIDAD LATINOAMERICANA </a:t>
            </a:r>
            <a:br>
              <a:rPr kumimoji="0" lang="es-MX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s-MX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CAMPUS VERACRUZ </a:t>
            </a:r>
            <a:endParaRPr kumimoji="0" lang="es-ES" sz="3200" b="1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6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301208"/>
            <a:ext cx="1800200" cy="1152128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3491880" y="2132856"/>
            <a:ext cx="24162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4000" b="1" dirty="0" smtClean="0"/>
              <a:t>FÍSICA II</a:t>
            </a:r>
            <a:r>
              <a:rPr lang="es-ES" sz="4000" dirty="0" smtClean="0"/>
              <a:t> </a:t>
            </a:r>
            <a:endParaRPr lang="es-ES" sz="4000" dirty="0"/>
          </a:p>
        </p:txBody>
      </p:sp>
      <p:sp>
        <p:nvSpPr>
          <p:cNvPr id="9" name="8 Rectángulo"/>
          <p:cNvSpPr/>
          <p:nvPr/>
        </p:nvSpPr>
        <p:spPr>
          <a:xfrm>
            <a:off x="3635896" y="5157192"/>
            <a:ext cx="4617674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MX" dirty="0" smtClean="0"/>
              <a:t>Docente : José Antonio Villalobos Mendoza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2987824" y="3356992"/>
            <a:ext cx="338586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MX" sz="2800" dirty="0" smtClean="0"/>
              <a:t>La plancha eléctrica</a:t>
            </a:r>
            <a:endParaRPr lang="es-MX" sz="2800" dirty="0" smtClean="0"/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La plancha </a:t>
            </a:r>
            <a:r>
              <a:rPr lang="es-MX" dirty="0" smtClean="0"/>
              <a:t>eléctrica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>
                <a:effectLst/>
              </a:rPr>
              <a:t>Cuando la corriente eléctrica pasa por cualquier conductor se genera calor a causa del rozamiento de los electrones que forman la corriente eléctrica</a:t>
            </a:r>
            <a:r>
              <a:rPr lang="es-MX" dirty="0" smtClean="0">
                <a:effectLst/>
              </a:rPr>
              <a:t>.</a:t>
            </a:r>
          </a:p>
          <a:p>
            <a:pPr algn="just"/>
            <a:r>
              <a:rPr lang="es-MX" dirty="0" smtClean="0">
                <a:effectLst/>
              </a:rPr>
              <a:t> </a:t>
            </a:r>
            <a:r>
              <a:rPr lang="es-MX" dirty="0">
                <a:effectLst/>
              </a:rPr>
              <a:t>Parte de la energía que transportan se disipa en forma de calor. Este efecto se conoce con el nombre de </a:t>
            </a:r>
            <a:r>
              <a:rPr lang="es-MX" i="1" u="sng" dirty="0">
                <a:effectLst/>
              </a:rPr>
              <a:t>Efecto Joule.</a:t>
            </a:r>
            <a:endParaRPr lang="es-MX" i="1" u="sng" dirty="0"/>
          </a:p>
        </p:txBody>
      </p:sp>
    </p:spTree>
    <p:extLst>
      <p:ext uri="{BB962C8B-B14F-4D97-AF65-F5344CB8AC3E}">
        <p14:creationId xmlns:p14="http://schemas.microsoft.com/office/powerpoint/2010/main" xmlns="" val="32601463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82245"/>
          </a:xfrm>
        </p:spPr>
        <p:txBody>
          <a:bodyPr/>
          <a:lstStyle/>
          <a:p>
            <a:pPr algn="just"/>
            <a:r>
              <a:rPr lang="es-MX" sz="2800" dirty="0" smtClean="0"/>
              <a:t>Los </a:t>
            </a:r>
            <a:r>
              <a:rPr lang="es-MX" sz="2800" dirty="0"/>
              <a:t>electrones ganan energía cinética en su libre circulación hasta que chocan con alguna partícula de las que componen el conductor y vuelven a iniciar su movimiento hasta el próximo choque. </a:t>
            </a:r>
            <a:endParaRPr lang="es-MX" sz="2800" dirty="0" smtClean="0"/>
          </a:p>
          <a:p>
            <a:pPr algn="just"/>
            <a:r>
              <a:rPr lang="es-MX" sz="2800" dirty="0" smtClean="0"/>
              <a:t>La energía que el electrón transmite a esta partícula se </a:t>
            </a:r>
            <a:r>
              <a:rPr lang="es-MX" sz="2800" dirty="0"/>
              <a:t>transforma en vibración al aumentar su estado energético. </a:t>
            </a:r>
            <a:endParaRPr lang="es-MX" sz="2800" dirty="0" smtClean="0"/>
          </a:p>
          <a:p>
            <a:pPr algn="just"/>
            <a:r>
              <a:rPr lang="es-MX" sz="2800" dirty="0" smtClean="0"/>
              <a:t>Los continuos choques </a:t>
            </a:r>
            <a:r>
              <a:rPr lang="es-MX" sz="2800" dirty="0"/>
              <a:t>aumentan la energía acumulada en el conductor y se irradia en forma de calor.</a:t>
            </a:r>
          </a:p>
        </p:txBody>
      </p:sp>
    </p:spTree>
    <p:extLst>
      <p:ext uri="{BB962C8B-B14F-4D97-AF65-F5344CB8AC3E}">
        <p14:creationId xmlns:p14="http://schemas.microsoft.com/office/powerpoint/2010/main" xmlns="" val="35868647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6261"/>
          </a:xfrm>
        </p:spPr>
        <p:txBody>
          <a:bodyPr/>
          <a:lstStyle/>
          <a:p>
            <a:pPr algn="just"/>
            <a:r>
              <a:rPr lang="es-MX" dirty="0" smtClean="0"/>
              <a:t>El </a:t>
            </a:r>
            <a:r>
              <a:rPr lang="es-MX" dirty="0"/>
              <a:t>calor que se acumula en el conductor y que posteriormente se irradia, es mayor cuanto mayor sea la resistencia que el conductor opone al paso de la </a:t>
            </a:r>
            <a:r>
              <a:rPr lang="es-MX" dirty="0" smtClean="0"/>
              <a:t>corriente.</a:t>
            </a:r>
          </a:p>
          <a:p>
            <a:pPr algn="just"/>
            <a:r>
              <a:rPr lang="es-MX" dirty="0" smtClean="0"/>
              <a:t>Esta </a:t>
            </a:r>
            <a:r>
              <a:rPr lang="es-MX" dirty="0"/>
              <a:t>resistencia variará en función del conductor, de su tamaño, forma y grosor.</a:t>
            </a:r>
          </a:p>
        </p:txBody>
      </p:sp>
      <p:pic>
        <p:nvPicPr>
          <p:cNvPr id="1026" name="Picture 2" descr="http://construyasuvideorockola.com/imagenes/tablero/tablero_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573016"/>
            <a:ext cx="3686531" cy="28847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92338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82245"/>
          </a:xfrm>
        </p:spPr>
        <p:txBody>
          <a:bodyPr/>
          <a:lstStyle/>
          <a:p>
            <a:pPr algn="just"/>
            <a:r>
              <a:rPr lang="es-MX" dirty="0"/>
              <a:t>La solución para obtener una buena cantidad de calor a partir de la corriente eléctrica es hacerla pasar por un no muy buen conductor muy estrecho y largo. </a:t>
            </a:r>
            <a:endParaRPr lang="es-MX" dirty="0" smtClean="0"/>
          </a:p>
          <a:p>
            <a:pPr algn="just"/>
            <a:r>
              <a:rPr lang="es-MX" dirty="0" smtClean="0"/>
              <a:t>Y </a:t>
            </a:r>
            <a:r>
              <a:rPr lang="es-MX" dirty="0"/>
              <a:t>generalmente dispuesto en espiral o </a:t>
            </a:r>
            <a:r>
              <a:rPr lang="es-MX" dirty="0" err="1"/>
              <a:t>zig-zag</a:t>
            </a:r>
            <a:r>
              <a:rPr lang="es-MX" dirty="0"/>
              <a:t> para comprimirlo y evitar que ocupe una superficie excesiva.</a:t>
            </a:r>
          </a:p>
        </p:txBody>
      </p:sp>
      <p:pic>
        <p:nvPicPr>
          <p:cNvPr id="2050" name="Picture 2" descr="http://html.rincondelvago.com/00030854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40760" y="3870411"/>
            <a:ext cx="3246040" cy="22322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066104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8269"/>
          </a:xfrm>
        </p:spPr>
        <p:txBody>
          <a:bodyPr/>
          <a:lstStyle/>
          <a:p>
            <a:pPr algn="just"/>
            <a:r>
              <a:rPr lang="es-MX" dirty="0"/>
              <a:t>Muchos utensilios y pequeños electrodomésticos se basan en este principio elemental: </a:t>
            </a:r>
            <a:endParaRPr lang="es-MX" dirty="0" smtClean="0"/>
          </a:p>
          <a:p>
            <a:pPr lvl="1" algn="just"/>
            <a:r>
              <a:rPr lang="es-MX" dirty="0" smtClean="0"/>
              <a:t>Estufas eléctricas</a:t>
            </a:r>
          </a:p>
          <a:p>
            <a:pPr lvl="1" algn="just"/>
            <a:r>
              <a:rPr lang="es-MX" dirty="0" smtClean="0"/>
              <a:t>Tostadoras</a:t>
            </a:r>
          </a:p>
          <a:p>
            <a:pPr lvl="1" algn="just"/>
            <a:r>
              <a:rPr lang="es-MX" dirty="0"/>
              <a:t>S</a:t>
            </a:r>
            <a:r>
              <a:rPr lang="es-MX" dirty="0" smtClean="0"/>
              <a:t>ecadores </a:t>
            </a:r>
            <a:r>
              <a:rPr lang="es-MX" dirty="0"/>
              <a:t>de </a:t>
            </a:r>
            <a:r>
              <a:rPr lang="es-MX" dirty="0" smtClean="0"/>
              <a:t>cabello</a:t>
            </a:r>
          </a:p>
          <a:p>
            <a:pPr lvl="1" algn="just"/>
            <a:r>
              <a:rPr lang="es-MX" dirty="0"/>
              <a:t>C</a:t>
            </a:r>
            <a:r>
              <a:rPr lang="es-MX" dirty="0" smtClean="0"/>
              <a:t>alentadores </a:t>
            </a:r>
            <a:r>
              <a:rPr lang="es-MX" dirty="0"/>
              <a:t>de agua…</a:t>
            </a:r>
          </a:p>
        </p:txBody>
      </p:sp>
      <p:pic>
        <p:nvPicPr>
          <p:cNvPr id="3074" name="Picture 2" descr="http://intlimg.demandmedia.com/DM-Resize/photos.demandstudios.com/60/75/fotolia_3716386_XS.jpg?w=1200&amp;h=630&amp;crop_min=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91788">
            <a:off x="5755447" y="1522325"/>
            <a:ext cx="2749897" cy="14436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blogcurioso.com/wp-content/uploads/2008/07/secador_de_pelo_g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108208">
            <a:off x="5675076" y="2910876"/>
            <a:ext cx="2379296" cy="15885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i.ebayimg.com/00/s/Nzk5WDEwMTY=/z/i18AAOxyjxlTL~Wm/$_57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5461"/>
          <a:stretch/>
        </p:blipFill>
        <p:spPr bwMode="auto">
          <a:xfrm rot="1063087">
            <a:off x="5903289" y="4625803"/>
            <a:ext cx="2571344" cy="17095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64023819"/>
      </p:ext>
    </p:extLst>
  </p:cSld>
  <p:clrMapOvr>
    <a:masterClrMapping/>
  </p:clrMapOvr>
</p:sld>
</file>

<file path=ppt/theme/theme1.xml><?xml version="1.0" encoding="utf-8"?>
<a:theme xmlns:a="http://schemas.openxmlformats.org/drawingml/2006/main" name="Tema6">
  <a:themeElements>
    <a:clrScheme name="White - blue accents template template">
      <a:dk1>
        <a:srgbClr val="000000"/>
      </a:dk1>
      <a:lt1>
        <a:srgbClr val="FFFFFF"/>
      </a:lt1>
      <a:dk2>
        <a:srgbClr val="1D4775"/>
      </a:dk2>
      <a:lt2>
        <a:srgbClr val="FEF194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A061C3"/>
      </a:accent6>
      <a:hlink>
        <a:srgbClr val="1D4775"/>
      </a:hlink>
      <a:folHlink>
        <a:srgbClr val="1D477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chemeClr val="tx1"/>
            </a:solidFill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White with Courier font for code slides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ema1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Órb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Órbita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Órbita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Tema6</Template>
  <TotalTime>1378</TotalTime>
  <Words>249</Words>
  <Application>Microsoft Office PowerPoint</Application>
  <PresentationFormat>Presentación en pantalla (4:3)</PresentationFormat>
  <Paragraphs>19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6</vt:i4>
      </vt:variant>
    </vt:vector>
  </HeadingPairs>
  <TitlesOfParts>
    <vt:vector size="9" baseType="lpstr">
      <vt:lpstr>Tema6</vt:lpstr>
      <vt:lpstr>White with Courier font for code slides</vt:lpstr>
      <vt:lpstr>Tema1</vt:lpstr>
      <vt:lpstr>Diapositiva 1</vt:lpstr>
      <vt:lpstr>La plancha eléctrica</vt:lpstr>
      <vt:lpstr>Diapositiva 3</vt:lpstr>
      <vt:lpstr>Diapositiva 4</vt:lpstr>
      <vt:lpstr>Diapositiva 5</vt:lpstr>
      <vt:lpstr>Diapositiva 6</vt:lpstr>
    </vt:vector>
  </TitlesOfParts>
  <Company>Acer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                                VERACRUZ </dc:title>
  <dc:creator>Valued Acer Customer</dc:creator>
  <cp:lastModifiedBy>usuario</cp:lastModifiedBy>
  <cp:revision>160</cp:revision>
  <dcterms:created xsi:type="dcterms:W3CDTF">2014-08-15T00:51:36Z</dcterms:created>
  <dcterms:modified xsi:type="dcterms:W3CDTF">2015-07-03T19:06:42Z</dcterms:modified>
</cp:coreProperties>
</file>