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30" autoAdjust="0"/>
    <p:restoredTop sz="94194" autoAdjust="0"/>
  </p:normalViewPr>
  <p:slideViewPr>
    <p:cSldViewPr>
      <p:cViewPr varScale="1">
        <p:scale>
          <a:sx n="70" d="100"/>
          <a:sy n="7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979712" y="3429000"/>
            <a:ext cx="5472608" cy="648072"/>
          </a:xfrm>
        </p:spPr>
        <p:txBody>
          <a:bodyPr/>
          <a:lstStyle/>
          <a:p>
            <a:r>
              <a:rPr lang="es-MX" sz="2800" dirty="0" smtClean="0"/>
              <a:t>Dinámica de poblaciones</a:t>
            </a:r>
          </a:p>
          <a:p>
            <a:endParaRPr lang="es-MX" sz="2800" dirty="0"/>
          </a:p>
          <a:p>
            <a:endParaRPr lang="es-MX" sz="2800" dirty="0" smtClean="0"/>
          </a:p>
        </p:txBody>
      </p:sp>
      <p:sp>
        <p:nvSpPr>
          <p:cNvPr id="5" name="1 Título"/>
          <p:cNvSpPr>
            <a:spLocks noGrp="1"/>
          </p:cNvSpPr>
          <p:nvPr>
            <p:ph type="ctrTitle" sz="quarter"/>
          </p:nvPr>
        </p:nvSpPr>
        <p:spPr>
          <a:xfrm>
            <a:off x="323528" y="0"/>
            <a:ext cx="8442314" cy="1872208"/>
          </a:xfrm>
        </p:spPr>
        <p:txBody>
          <a:bodyPr>
            <a:normAutofit/>
          </a:bodyPr>
          <a:lstStyle/>
          <a:p>
            <a:pPr algn="ctr"/>
            <a:r>
              <a:rPr lang="es-MX" sz="3200" dirty="0" smtClean="0"/>
              <a:t>MULTIVERSIDAD LATINOAMERICANA</a:t>
            </a:r>
            <a:br>
              <a:rPr lang="es-MX" sz="3200" dirty="0" smtClean="0"/>
            </a:br>
            <a:r>
              <a:rPr lang="es-MX" sz="3200" dirty="0" smtClean="0"/>
              <a:t>CAMPUS  VERACRUZ </a:t>
            </a:r>
            <a:endParaRPr lang="es-ES" sz="3200" dirty="0"/>
          </a:p>
        </p:txBody>
      </p:sp>
      <p:pic>
        <p:nvPicPr>
          <p:cNvPr id="7" name="6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1979712" cy="134076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292080" y="5013176"/>
            <a:ext cx="2753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Docente: José Antonio </a:t>
            </a:r>
          </a:p>
          <a:p>
            <a:pPr algn="ctr"/>
            <a:r>
              <a:rPr lang="es-MX" b="1" dirty="0" smtClean="0"/>
              <a:t>Villalobos Mendoza</a:t>
            </a:r>
            <a:endParaRPr lang="es-MX" b="1" dirty="0"/>
          </a:p>
        </p:txBody>
      </p:sp>
      <p:sp>
        <p:nvSpPr>
          <p:cNvPr id="10" name="9 Rectángulo"/>
          <p:cNvSpPr/>
          <p:nvPr/>
        </p:nvSpPr>
        <p:spPr>
          <a:xfrm>
            <a:off x="2411760" y="1988840"/>
            <a:ext cx="47039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/>
              <a:t>MATEMÁTICAS  </a:t>
            </a:r>
            <a:r>
              <a:rPr lang="es-MX" sz="4000" b="1" dirty="0" smtClean="0"/>
              <a:t>IV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Dinámica de poblaciones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30725"/>
          </a:xfrm>
        </p:spPr>
        <p:txBody>
          <a:bodyPr/>
          <a:lstStyle/>
          <a:p>
            <a:pPr algn="just"/>
            <a:r>
              <a:rPr lang="es-MX" dirty="0"/>
              <a:t>Una población es un grupo de organismos de la misma especie que se cruzan entre sí y que conviven en el espacio y en el tiempo. </a:t>
            </a:r>
            <a:endParaRPr lang="es-MX" dirty="0" smtClean="0"/>
          </a:p>
          <a:p>
            <a:pPr algn="just"/>
            <a:r>
              <a:rPr lang="es-MX" dirty="0" smtClean="0"/>
              <a:t>El </a:t>
            </a:r>
            <a:r>
              <a:rPr lang="es-MX" dirty="0"/>
              <a:t>conocimiento de la dinámica de poblaciones es esencial para los estudios de las diversas interacciones entre los grupos de organismos y tiene, además, una importancia práctica enorme.</a:t>
            </a:r>
          </a:p>
        </p:txBody>
      </p:sp>
    </p:spTree>
    <p:extLst>
      <p:ext uri="{BB962C8B-B14F-4D97-AF65-F5344CB8AC3E}">
        <p14:creationId xmlns:p14="http://schemas.microsoft.com/office/powerpoint/2010/main" xmlns="" val="2691819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726261"/>
          </a:xfrm>
        </p:spPr>
        <p:txBody>
          <a:bodyPr/>
          <a:lstStyle/>
          <a:p>
            <a:pPr algn="just"/>
            <a:r>
              <a:rPr lang="es-MX" dirty="0"/>
              <a:t>Entre las propiedades de las poblaciones, que no son propiedades de los individuos, se encuentran los patrones de crecimiento, de mortalidad, la estructura etaria (de edades), la densidad y la distribución espacial.</a:t>
            </a:r>
          </a:p>
          <a:p>
            <a:pPr algn="just"/>
            <a:r>
              <a:rPr lang="es-MX" dirty="0"/>
              <a:t>La tasa de crecimiento de una población es el incremento en el número de individuos en una unidad dada de tiempo por cada individuo presente.</a:t>
            </a:r>
          </a:p>
        </p:txBody>
      </p:sp>
    </p:spTree>
    <p:extLst>
      <p:ext uri="{BB962C8B-B14F-4D97-AF65-F5344CB8AC3E}">
        <p14:creationId xmlns:p14="http://schemas.microsoft.com/office/powerpoint/2010/main" xmlns="" val="907191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El modelo más simple de crecimiento de una población cuyo número de individuos se incrementa a una tasa constante es conocido como crecimiento exponencial y se lo describe con la siguiente ecuación diferencial</a:t>
            </a:r>
            <a:r>
              <a:rPr lang="es-MX" dirty="0" smtClean="0">
                <a:effectLst/>
              </a:rPr>
              <a:t>:</a:t>
            </a:r>
          </a:p>
          <a:p>
            <a:pPr algn="just"/>
            <a:endParaRPr lang="es-MX" dirty="0">
              <a:effectLst/>
            </a:endParaRPr>
          </a:p>
          <a:p>
            <a:pPr lvl="1" algn="just">
              <a:buNone/>
            </a:pPr>
            <a:r>
              <a:rPr lang="es-MX" b="1" dirty="0" smtClean="0">
                <a:effectLst/>
              </a:rPr>
              <a:t>                           </a:t>
            </a:r>
            <a:r>
              <a:rPr lang="es-MX" b="1" dirty="0" err="1" smtClean="0">
                <a:effectLst/>
              </a:rPr>
              <a:t>dN</a:t>
            </a:r>
            <a:r>
              <a:rPr lang="es-MX" b="1" dirty="0" smtClean="0">
                <a:effectLst/>
              </a:rPr>
              <a:t> </a:t>
            </a:r>
            <a:r>
              <a:rPr lang="es-MX" b="1" dirty="0">
                <a:effectLst/>
              </a:rPr>
              <a:t>/ </a:t>
            </a:r>
            <a:r>
              <a:rPr lang="es-MX" b="1" dirty="0" err="1">
                <a:effectLst/>
              </a:rPr>
              <a:t>dt</a:t>
            </a:r>
            <a:r>
              <a:rPr lang="es-MX" b="1" dirty="0">
                <a:effectLst/>
              </a:rPr>
              <a:t> = r * N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445945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/>
            <a:r>
              <a:rPr lang="es-MX" dirty="0"/>
              <a:t>En esta ecuación, r es la tasa de crecimiento per cápita (que en ausencia de inmigración o emigración neta es igual a la tasa de natalidad menos la tasa de </a:t>
            </a:r>
            <a:r>
              <a:rPr lang="es-MX" dirty="0" smtClean="0"/>
              <a:t>mortalidad).</a:t>
            </a:r>
          </a:p>
          <a:p>
            <a:pPr algn="just"/>
            <a:r>
              <a:rPr lang="es-MX" dirty="0" smtClean="0"/>
              <a:t>N </a:t>
            </a:r>
            <a:r>
              <a:rPr lang="es-MX" dirty="0"/>
              <a:t>es el número de individuos de la población en cualquier momento </a:t>
            </a:r>
            <a:r>
              <a:rPr lang="es-MX" dirty="0" smtClean="0"/>
              <a:t>dado (t).</a:t>
            </a:r>
          </a:p>
          <a:p>
            <a:pPr algn="just"/>
            <a:r>
              <a:rPr lang="es-MX" dirty="0" err="1" smtClean="0"/>
              <a:t>dN</a:t>
            </a:r>
            <a:r>
              <a:rPr lang="es-MX" dirty="0" smtClean="0"/>
              <a:t>/</a:t>
            </a:r>
            <a:r>
              <a:rPr lang="es-MX" dirty="0" err="1" smtClean="0"/>
              <a:t>dt</a:t>
            </a:r>
            <a:r>
              <a:rPr lang="es-MX" dirty="0" smtClean="0"/>
              <a:t> </a:t>
            </a:r>
            <a:r>
              <a:rPr lang="es-MX" dirty="0"/>
              <a:t>es la tasa de crecimiento de la población (el cambio en el número de individuos a lo largo del </a:t>
            </a:r>
            <a:r>
              <a:rPr lang="es-MX" dirty="0" smtClean="0"/>
              <a:t>tiempo).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310259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 smtClean="0"/>
              <a:t>Un </a:t>
            </a:r>
            <a:r>
              <a:rPr lang="es-MX" dirty="0"/>
              <a:t>aspecto clave del crecimiento exponencial es que, aunque la tasa de crecimiento per cápita permanezca constante, la tasa de crecimiento se incrementa cuando el tamaño de la población se incrementa.</a:t>
            </a:r>
          </a:p>
        </p:txBody>
      </p:sp>
    </p:spTree>
    <p:extLst>
      <p:ext uri="{BB962C8B-B14F-4D97-AF65-F5344CB8AC3E}">
        <p14:creationId xmlns:p14="http://schemas.microsoft.com/office/powerpoint/2010/main" xmlns="" val="2560850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000" dirty="0" smtClean="0"/>
              <a:t>Curva de crecimiento exponencial</a:t>
            </a:r>
            <a:endParaRPr lang="es-MX" sz="4000" dirty="0"/>
          </a:p>
        </p:txBody>
      </p:sp>
      <p:pic>
        <p:nvPicPr>
          <p:cNvPr id="4" name="Picture 2" descr="Curva de crecimiento exponencia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5400600" cy="455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811879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1831</TotalTime>
  <Words>292</Words>
  <Application>Microsoft Office PowerPoint</Application>
  <PresentationFormat>Presentación en pantalla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Tema6</vt:lpstr>
      <vt:lpstr>White with Courier font for code slides</vt:lpstr>
      <vt:lpstr>Tema1</vt:lpstr>
      <vt:lpstr>MULTIVERSIDAD LATINOAMERICANA CAMPUS  VERACRUZ </vt:lpstr>
      <vt:lpstr>Dinámica de poblaciones</vt:lpstr>
      <vt:lpstr>Diapositiva 3</vt:lpstr>
      <vt:lpstr>Diapositiva 4</vt:lpstr>
      <vt:lpstr>Diapositiva 5</vt:lpstr>
      <vt:lpstr>Diapositiva 6</vt:lpstr>
      <vt:lpstr>Curva de crecimiento exponencial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193</cp:revision>
  <dcterms:created xsi:type="dcterms:W3CDTF">2014-08-15T00:51:36Z</dcterms:created>
  <dcterms:modified xsi:type="dcterms:W3CDTF">2015-06-26T21:14:24Z</dcterms:modified>
</cp:coreProperties>
</file>