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760" r:id="rId3"/>
  </p:sldMasterIdLst>
  <p:sldIdLst>
    <p:sldId id="256" r:id="rId4"/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3" d="100"/>
          <a:sy n="53" d="100"/>
        </p:scale>
        <p:origin x="-1644" y="-5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2129814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2129814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1553"/>
            <a:ext cx="4114800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981" y="1411553"/>
            <a:ext cx="4117019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 - Prints in GRAYS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se for slides with Software 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193899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9/6/2014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1427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8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9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0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1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2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3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1434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231435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231436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9/6/2014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31437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231438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B9B09-B225-4420-8006-6EA08D24FF0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D155F-32C7-42A4-BD89-9F27211B051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AC18C-9FF8-4BD0-A0D6-0D0AA0387E5D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C9AF2-F346-4516-8D5A-B3E5585DA09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DB6B4-1CA4-4119-8A80-BECC342DBE8C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E0B3F-8807-45C8-BB1F-6715E39F19F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1BF8B-4983-49A1-BE4E-5B636989A1EA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0539C-C117-46C3-B249-C1706F0B2CB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CB5CD-E241-4973-8F60-A99A17EC26F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4305B-07BD-4B8F-8FAE-8D057D5C03B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hite rectangle.png"/>
          <p:cNvPicPr>
            <a:picLocks noChangeAspect="1"/>
          </p:cNvPicPr>
          <p:nvPr/>
        </p:nvPicPr>
        <p:blipFill>
          <a:blip r:embed="rId5" cstate="print"/>
          <a:srcRect b="10453"/>
          <a:stretch>
            <a:fillRect/>
          </a:stretch>
        </p:blipFill>
        <p:spPr>
          <a:xfrm>
            <a:off x="0" y="1299706"/>
            <a:ext cx="9144000" cy="555829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2" y="1905000"/>
            <a:ext cx="8040688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23" r:id="rId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25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040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041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3041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3041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E5D06A4-F09D-48DF-B302-EAE8AE25AA16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23041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23041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E1A3DE2A-13B9-4E9E-8275-18C82058FB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 sz="quarter"/>
          </p:nvPr>
        </p:nvSpPr>
        <p:spPr>
          <a:xfrm>
            <a:off x="323528" y="404664"/>
            <a:ext cx="8442314" cy="1872208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 smtClean="0"/>
              <a:t>MULTIVERSIDAD </a:t>
            </a:r>
            <a:br>
              <a:rPr lang="es-MX" dirty="0" smtClean="0"/>
            </a:br>
            <a:r>
              <a:rPr lang="es-MX" dirty="0" smtClean="0"/>
              <a:t>                               VERACRUZ 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sz="quarter" idx="1"/>
          </p:nvPr>
        </p:nvSpPr>
        <p:spPr>
          <a:xfrm>
            <a:off x="1619672" y="2819400"/>
            <a:ext cx="7074162" cy="1752600"/>
          </a:xfrm>
        </p:spPr>
        <p:txBody>
          <a:bodyPr/>
          <a:lstStyle/>
          <a:p>
            <a:r>
              <a:rPr lang="es-MX" dirty="0" smtClean="0"/>
              <a:t>Ing. Tania Ivette Morales Hernández</a:t>
            </a:r>
          </a:p>
          <a:p>
            <a:r>
              <a:rPr lang="es-MX" dirty="0" smtClean="0"/>
              <a:t>Física I</a:t>
            </a:r>
          </a:p>
        </p:txBody>
      </p:sp>
      <p:pic>
        <p:nvPicPr>
          <p:cNvPr id="4" name="3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72050"/>
            <a:ext cx="3286148" cy="178595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Magnitudes escalares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dirty="0" smtClean="0"/>
              <a:t>Las magnitudes escalares tienen únicamente como variable a un número que representa una determinada cantidad.</a:t>
            </a:r>
          </a:p>
          <a:p>
            <a:pPr algn="just">
              <a:buNone/>
            </a:pPr>
            <a:endParaRPr lang="es-E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Ejemplos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Masa: 3.5 kg</a:t>
            </a:r>
          </a:p>
          <a:p>
            <a:r>
              <a:rPr lang="es-ES" dirty="0" smtClean="0"/>
              <a:t>Tiempo:18 s</a:t>
            </a:r>
          </a:p>
          <a:p>
            <a:r>
              <a:rPr lang="es-ES" dirty="0" smtClean="0"/>
              <a:t>Volumen:12  ml</a:t>
            </a:r>
          </a:p>
          <a:p>
            <a:r>
              <a:rPr lang="es-ES" dirty="0" smtClean="0"/>
              <a:t>Trabajo mecánico: 5.23 J</a:t>
            </a:r>
          </a:p>
          <a:p>
            <a:r>
              <a:rPr lang="es-ES" dirty="0" smtClean="0"/>
              <a:t>Temperatura: 37 ªC</a:t>
            </a:r>
            <a:endParaRPr lang="es-ES" dirty="0"/>
          </a:p>
        </p:txBody>
      </p:sp>
      <p:pic>
        <p:nvPicPr>
          <p:cNvPr id="3074" name="Picture 2" descr="http://t1.gstatic.com/images?q=tbn:ANd9GcQrGvKWht6a8wMqIaC_uvsGWS_DkufccmrcNBZNxnPmvK56CXMExkOCyw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0954792">
            <a:off x="5239757" y="1413998"/>
            <a:ext cx="1483753" cy="11713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6" name="Picture 4" descr="http://t3.gstatic.com/images?q=tbn:ANd9GcTmSlijGViHDUt7WZal_AcEIylhWfWVu8u88n7JIb6NFOfAFPmfap7Gsn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725065">
            <a:off x="6193794" y="2820067"/>
            <a:ext cx="2523521" cy="14287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8" name="Picture 6" descr="http://t3.gstatic.com/images?q=tbn:ANd9GcQIXd6-fBZ20ALjPKQcc4UY5PuWSSV7jz9hLBSAzbnYUdHfvJt9U8ppVk0wcQ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217788">
            <a:off x="5530305" y="4387305"/>
            <a:ext cx="1928826" cy="19288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Magnitudes vectoriales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sz="2800" dirty="0" smtClean="0"/>
              <a:t>Las magnitudes vectoriales, además de un valor o módulo, necesitan de una dirección , un sentido y un punto de aplicación para quedar perfectamente determinada. El módulo, la dirección, el sentido y el punto de aplicación son las características del vector. </a:t>
            </a:r>
            <a:endParaRPr lang="es-ES" sz="2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Ejemplo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4186238" cy="4530725"/>
          </a:xfrm>
        </p:spPr>
        <p:txBody>
          <a:bodyPr/>
          <a:lstStyle/>
          <a:p>
            <a:r>
              <a:rPr lang="es-ES" sz="2400" dirty="0" smtClean="0"/>
              <a:t>Un auto se mueve con una velocidad de 50 km/h . Pero ¿hacia dónde? </a:t>
            </a:r>
            <a:br>
              <a:rPr lang="es-ES" sz="2400" dirty="0" smtClean="0"/>
            </a:br>
            <a:r>
              <a:rPr lang="es-ES" sz="2400" dirty="0" smtClean="0"/>
              <a:t>características de la velocidad del auto:</a:t>
            </a:r>
          </a:p>
          <a:p>
            <a:pPr>
              <a:buNone/>
            </a:pPr>
            <a:r>
              <a:rPr lang="es-ES" sz="2400" dirty="0" smtClean="0"/>
              <a:t> </a:t>
            </a:r>
          </a:p>
          <a:p>
            <a:pPr lvl="1"/>
            <a:r>
              <a:rPr lang="es-ES" sz="1800" dirty="0" smtClean="0"/>
              <a:t>dirección:  horizontal.</a:t>
            </a:r>
          </a:p>
          <a:p>
            <a:pPr lvl="1"/>
            <a:r>
              <a:rPr lang="es-ES" sz="1800" dirty="0" smtClean="0"/>
              <a:t>sentido:  derecha.</a:t>
            </a:r>
          </a:p>
          <a:p>
            <a:pPr lvl="1"/>
            <a:r>
              <a:rPr lang="es-ES" sz="1800" dirty="0" smtClean="0"/>
              <a:t>módulo:  50 km/h.</a:t>
            </a:r>
          </a:p>
          <a:p>
            <a:pPr lvl="1"/>
            <a:r>
              <a:rPr lang="es-ES" sz="1800" dirty="0" smtClean="0"/>
              <a:t>Punto de aplicación:  auto.</a:t>
            </a:r>
          </a:p>
          <a:p>
            <a:pPr>
              <a:buNone/>
            </a:pPr>
            <a:endParaRPr lang="es-ES" sz="16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 l="27099" t="24414" r="40674" b="49219"/>
          <a:stretch>
            <a:fillRect/>
          </a:stretch>
        </p:blipFill>
        <p:spPr bwMode="auto">
          <a:xfrm>
            <a:off x="5429256" y="2214554"/>
            <a:ext cx="3143272" cy="19288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Conclusión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Las magnitudes escales y vectoriales son parte de nuestra vida diaria, los utilizamos para tomar la temperatura cuando estamos enfermos, cocinar los alimentos, saber en que dirección quedan los lugares a donde nos queremos desplazar.</a:t>
            </a:r>
          </a:p>
          <a:p>
            <a:pPr>
              <a:buNone/>
            </a:pPr>
            <a:endParaRPr lang="es-ES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6">
  <a:themeElements>
    <a:clrScheme name="White - blue accents template template">
      <a:dk1>
        <a:srgbClr val="000000"/>
      </a:dk1>
      <a:lt1>
        <a:srgbClr val="FFFFFF"/>
      </a:lt1>
      <a:dk2>
        <a:srgbClr val="1D4775"/>
      </a:dk2>
      <a:lt2>
        <a:srgbClr val="FEF194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A061C3"/>
      </a:accent6>
      <a:hlink>
        <a:srgbClr val="1D4775"/>
      </a:hlink>
      <a:folHlink>
        <a:srgbClr val="1D477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chemeClr val="tx1"/>
            </a:solidFill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White with Courier font for code slides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ema1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Órb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Órbita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Órbita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Tema6</Template>
  <TotalTime>438</TotalTime>
  <Words>103</Words>
  <Application>Microsoft Office PowerPoint</Application>
  <PresentationFormat>Presentación en pantalla (4:3)</PresentationFormat>
  <Paragraphs>22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6</vt:i4>
      </vt:variant>
    </vt:vector>
  </HeadingPairs>
  <TitlesOfParts>
    <vt:vector size="9" baseType="lpstr">
      <vt:lpstr>Tema6</vt:lpstr>
      <vt:lpstr>White with Courier font for code slides</vt:lpstr>
      <vt:lpstr>Tema1</vt:lpstr>
      <vt:lpstr>MULTIVERSIDAD                                 VERACRUZ </vt:lpstr>
      <vt:lpstr>Magnitudes escalares</vt:lpstr>
      <vt:lpstr>Ejemplos</vt:lpstr>
      <vt:lpstr>Magnitudes vectoriales</vt:lpstr>
      <vt:lpstr>Ejemplo</vt:lpstr>
      <vt:lpstr>Conclusión</vt:lpstr>
    </vt:vector>
  </TitlesOfParts>
  <Company>Acer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                                VERACRUZ</dc:title>
  <dc:creator>Valued Acer Customer</dc:creator>
  <cp:lastModifiedBy>PRESARIO</cp:lastModifiedBy>
  <cp:revision>46</cp:revision>
  <dcterms:created xsi:type="dcterms:W3CDTF">2014-08-15T00:51:36Z</dcterms:created>
  <dcterms:modified xsi:type="dcterms:W3CDTF">2014-09-06T17:24:05Z</dcterms:modified>
</cp:coreProperties>
</file>