
<file path=[Content_Types].xml><?xml version="1.0" encoding="utf-8"?>
<Types xmlns="http://schemas.openxmlformats.org/package/2006/content-types"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Layouts/slideLayout1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2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23.xml" ContentType="application/vnd.openxmlformats-officedocument.presentationml.slideLayout+xml"/>
  <Override PartName="/ppt/slideLayouts/slideLayout24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10.xml" ContentType="application/vnd.openxmlformats-officedocument.presentationml.slideLayout+xml"/>
  <Default Extension="gif" ContentType="image/gif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  <p:sldMasterId id="2147483673" r:id="rId2"/>
    <p:sldMasterId id="2147483760" r:id="rId3"/>
  </p:sldMasterIdLst>
  <p:sldIdLst>
    <p:sldId id="256" r:id="rId4"/>
    <p:sldId id="257" r:id="rId5"/>
    <p:sldId id="261" r:id="rId6"/>
    <p:sldId id="258" r:id="rId7"/>
    <p:sldId id="259" r:id="rId8"/>
    <p:sldId id="260" r:id="rId9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Estilo medio 2 - Énfasis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0602" autoAdjust="0"/>
    <p:restoredTop sz="93333" autoAdjust="0"/>
  </p:normalViewPr>
  <p:slideViewPr>
    <p:cSldViewPr>
      <p:cViewPr>
        <p:scale>
          <a:sx n="81" d="100"/>
          <a:sy n="81" d="100"/>
        </p:scale>
        <p:origin x="-1260" y="108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5.xml"/><Relationship Id="rId13" Type="http://schemas.openxmlformats.org/officeDocument/2006/relationships/tableStyles" Target="tableStyles.xml"/><Relationship Id="rId3" Type="http://schemas.openxmlformats.org/officeDocument/2006/relationships/slideMaster" Target="slideMasters/slideMaster3.xml"/><Relationship Id="rId7" Type="http://schemas.openxmlformats.org/officeDocument/2006/relationships/slide" Target="slides/slide4.xml"/><Relationship Id="rId12" Type="http://schemas.openxmlformats.org/officeDocument/2006/relationships/theme" Target="theme/theme1.xml"/><Relationship Id="rId2" Type="http://schemas.openxmlformats.org/officeDocument/2006/relationships/slideMaster" Target="slideMasters/slideMaster2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3.xml"/><Relationship Id="rId11" Type="http://schemas.openxmlformats.org/officeDocument/2006/relationships/viewProps" Target="viewProps.xml"/><Relationship Id="rId5" Type="http://schemas.openxmlformats.org/officeDocument/2006/relationships/slide" Target="slides/slide2.xml"/><Relationship Id="rId10" Type="http://schemas.openxmlformats.org/officeDocument/2006/relationships/presProps" Target="presProps.xml"/><Relationship Id="rId4" Type="http://schemas.openxmlformats.org/officeDocument/2006/relationships/slide" Target="slides/slide1.xml"/><Relationship Id="rId9" Type="http://schemas.openxmlformats.org/officeDocument/2006/relationships/slide" Target="slides/slide6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2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_rels/slideLayout2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3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30250" y="1905000"/>
            <a:ext cx="7681913" cy="1523495"/>
          </a:xfrm>
        </p:spPr>
        <p:txBody>
          <a:bodyPr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730249" y="4344988"/>
            <a:ext cx="7681913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1_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381000" y="1411552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1000" y="1412875"/>
            <a:ext cx="8382000" cy="221086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381000" y="1411553"/>
            <a:ext cx="4114800" cy="2129814"/>
          </a:xfrm>
        </p:spPr>
        <p:txBody>
          <a:bodyPr/>
          <a:lstStyle>
            <a:lvl1pPr marL="339976" indent="-339976">
              <a:lnSpc>
                <a:spcPct val="90000"/>
              </a:lnSpc>
              <a:defRPr sz="2800"/>
            </a:lvl1pPr>
            <a:lvl2pPr marL="673338" indent="-325424">
              <a:lnSpc>
                <a:spcPct val="90000"/>
              </a:lnSpc>
              <a:defRPr sz="2400"/>
            </a:lvl2pPr>
            <a:lvl3pPr marL="953785" indent="-288384">
              <a:lnSpc>
                <a:spcPct val="90000"/>
              </a:lnSpc>
              <a:defRPr sz="2000"/>
            </a:lvl3pPr>
            <a:lvl4pPr marL="1227618" indent="-273833">
              <a:lnSpc>
                <a:spcPct val="90000"/>
              </a:lnSpc>
              <a:defRPr sz="1800"/>
            </a:lvl4pPr>
            <a:lvl5pPr marL="1516002" indent="-280447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411553"/>
            <a:ext cx="4114800" cy="2129814"/>
          </a:xfrm>
        </p:spPr>
        <p:txBody>
          <a:bodyPr/>
          <a:lstStyle>
            <a:lvl1pPr marL="347914" indent="-347914">
              <a:lnSpc>
                <a:spcPct val="90000"/>
              </a:lnSpc>
              <a:defRPr sz="2800"/>
            </a:lvl1pPr>
            <a:lvl2pPr marL="673338" indent="-339976">
              <a:lnSpc>
                <a:spcPct val="90000"/>
              </a:lnSpc>
              <a:defRPr sz="2400"/>
            </a:lvl2pPr>
            <a:lvl3pPr marL="961722" indent="-302936">
              <a:lnSpc>
                <a:spcPct val="90000"/>
              </a:lnSpc>
              <a:defRPr sz="2000"/>
            </a:lvl3pPr>
            <a:lvl4pPr marL="1227618" indent="-265896">
              <a:lnSpc>
                <a:spcPct val="90000"/>
              </a:lnSpc>
              <a:defRPr sz="1800"/>
            </a:lvl4pPr>
            <a:lvl5pPr marL="1516002" indent="-273833">
              <a:lnSpc>
                <a:spcPct val="90000"/>
              </a:lnSpc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1553"/>
            <a:ext cx="4114800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380999" y="2174875"/>
            <a:ext cx="4114800" cy="1537344"/>
          </a:xfrm>
        </p:spPr>
        <p:txBody>
          <a:bodyPr/>
          <a:lstStyle>
            <a:lvl1pPr marL="281770" indent="-281770">
              <a:defRPr sz="2300"/>
            </a:lvl1pPr>
            <a:lvl2pPr marL="562218" indent="-265896">
              <a:defRPr sz="2000"/>
            </a:lvl2pPr>
            <a:lvl3pPr marL="813562" indent="-243407">
              <a:defRPr sz="1800"/>
            </a:lvl3pPr>
            <a:lvl4pPr marL="1050354" indent="-228856">
              <a:defRPr sz="1700"/>
            </a:lvl4pPr>
            <a:lvl5pPr marL="1279210" indent="-206367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981" y="1411553"/>
            <a:ext cx="4117019" cy="692498"/>
          </a:xfrm>
        </p:spPr>
        <p:txBody>
          <a:bodyPr anchor="b"/>
          <a:lstStyle>
            <a:lvl1pPr marL="0" indent="0">
              <a:lnSpc>
                <a:spcPct val="90000"/>
              </a:lnSpc>
              <a:spcBef>
                <a:spcPts val="0"/>
              </a:spcBef>
              <a:buNone/>
              <a:defRPr sz="2500" b="1"/>
            </a:lvl1pPr>
            <a:lvl2pPr marL="457182" indent="0">
              <a:buNone/>
              <a:defRPr sz="2000" b="1"/>
            </a:lvl2pPr>
            <a:lvl3pPr marL="914363" indent="0">
              <a:buNone/>
              <a:defRPr sz="1800" b="1"/>
            </a:lvl3pPr>
            <a:lvl4pPr marL="1371545" indent="0">
              <a:buNone/>
              <a:defRPr sz="1600" b="1"/>
            </a:lvl4pPr>
            <a:lvl5pPr marL="1828727" indent="0">
              <a:buNone/>
              <a:defRPr sz="1600" b="1"/>
            </a:lvl5pPr>
            <a:lvl6pPr marL="2285909" indent="0">
              <a:buNone/>
              <a:defRPr sz="1600" b="1"/>
            </a:lvl6pPr>
            <a:lvl7pPr marL="2743090" indent="0">
              <a:buNone/>
              <a:defRPr sz="1600" b="1"/>
            </a:lvl7pPr>
            <a:lvl8pPr marL="3200272" indent="0">
              <a:buNone/>
              <a:defRPr sz="1600" b="1"/>
            </a:lvl8pPr>
            <a:lvl9pPr marL="3657454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117974" cy="1537344"/>
          </a:xfrm>
        </p:spPr>
        <p:txBody>
          <a:bodyPr/>
          <a:lstStyle>
            <a:lvl1pPr marL="296321" indent="-296321">
              <a:defRPr sz="2300"/>
            </a:lvl1pPr>
            <a:lvl2pPr marL="570155" indent="-273833">
              <a:defRPr sz="2000"/>
            </a:lvl2pPr>
            <a:lvl3pPr marL="821499" indent="-244730">
              <a:defRPr sz="1800"/>
            </a:lvl3pPr>
            <a:lvl4pPr marL="1050354" indent="-236793">
              <a:defRPr sz="1700"/>
            </a:lvl4pPr>
            <a:lvl5pPr marL="1279210" indent="-220919">
              <a:defRPr sz="17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/>
          </a:p>
        </p:txBody>
      </p:sp>
    </p:spTree>
  </p:cSld>
  <p:clrMapOvr>
    <a:masterClrMapping/>
  </p:clrMapOvr>
  <p:transition>
    <p:fad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WALKIN - Prints in GRAYSCA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  <p:transition>
    <p:fade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2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3_Title and Content">
    <p:bg bwMode="black"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 bwMode="white"/>
        <p:txBody>
          <a:bodyPr/>
          <a:lstStyle>
            <a:lvl1pPr>
              <a:defRPr>
                <a:solidFill>
                  <a:srgbClr val="FFFFFF"/>
                </a:solidFill>
              </a:defRPr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 bwMode="white">
          <a:xfrm>
            <a:off x="381000" y="1411553"/>
            <a:ext cx="8382000" cy="2200602"/>
          </a:xfrm>
        </p:spPr>
        <p:txBody>
          <a:bodyPr/>
          <a:lstStyle>
            <a:lvl1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1pPr>
            <a:lvl2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2pPr>
            <a:lvl3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3pPr>
            <a:lvl4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4pPr>
            <a:lvl5pPr>
              <a:buClr>
                <a:srgbClr val="FFFFFF"/>
              </a:buClr>
              <a:buSzPct val="70000"/>
              <a:buFont typeface="Wingdings" pitchFamily="2" charset="2"/>
              <a:buChar char="l"/>
              <a:defRPr>
                <a:solidFill>
                  <a:srgbClr val="FFFFFF"/>
                </a:solidFill>
              </a:defRPr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  <p:sp>
        <p:nvSpPr>
          <p:cNvPr id="4" name="Text Placeholder 6"/>
          <p:cNvSpPr>
            <a:spLocks noGrp="1"/>
          </p:cNvSpPr>
          <p:nvPr>
            <p:ph type="body" sz="quarter" idx="11"/>
          </p:nvPr>
        </p:nvSpPr>
        <p:spPr>
          <a:xfrm>
            <a:off x="0" y="6238875"/>
            <a:ext cx="9144001" cy="619125"/>
          </a:xfrm>
          <a:solidFill>
            <a:srgbClr val="FFFF99"/>
          </a:solidFill>
        </p:spPr>
        <p:txBody>
          <a:bodyPr wrap="square" lIns="152394" tIns="76197" rIns="152394" bIns="76197" anchor="b" anchorCtr="0">
            <a:noAutofit/>
          </a:bodyPr>
          <a:lstStyle>
            <a:lvl1pPr algn="r">
              <a:buFont typeface="Arial" pitchFamily="34" charset="0"/>
              <a:buNone/>
              <a:defRPr>
                <a:solidFill>
                  <a:srgbClr val="000000"/>
                </a:solidFill>
                <a:effectLst/>
                <a:latin typeface="+mj-lt"/>
              </a:defRPr>
            </a:lvl1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</p:spTree>
  </p:cSld>
  <p:clrMapOvr>
    <a:masterClrMapping/>
  </p:clrMapOvr>
  <p:transition>
    <p:fade/>
  </p:transition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>
  <p:cSld name="2_Demo, Video etc. &quot;special&quot; slide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369219" y="649805"/>
            <a:ext cx="7043208" cy="1523494"/>
          </a:xfrm>
        </p:spPr>
        <p:txBody>
          <a:bodyPr anchor="ctr" anchorCtr="0">
            <a:noAutofit/>
          </a:bodyPr>
          <a:lstStyle>
            <a:lvl1pPr>
              <a:lnSpc>
                <a:spcPct val="90000"/>
              </a:lnSpc>
              <a:defRPr sz="5400"/>
            </a:lvl1pPr>
          </a:lstStyle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68955" y="4344988"/>
            <a:ext cx="7043208" cy="461665"/>
          </a:xfrm>
        </p:spPr>
        <p:txBody>
          <a:bodyPr>
            <a:noAutofit/>
          </a:bodyPr>
          <a:lstStyle>
            <a:lvl1pPr marL="0" indent="0" algn="l">
              <a:lnSpc>
                <a:spcPct val="90000"/>
              </a:lnSpc>
              <a:spcBef>
                <a:spcPts val="0"/>
              </a:spcBef>
              <a:buNone/>
              <a:defRPr>
                <a:solidFill>
                  <a:schemeClr val="tx1"/>
                </a:solidFill>
              </a:defRPr>
            </a:lvl1pPr>
            <a:lvl2pPr marL="45718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363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545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727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5909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09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272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454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n-US" dirty="0"/>
          </a:p>
        </p:txBody>
      </p:sp>
      <p:sp>
        <p:nvSpPr>
          <p:cNvPr id="7" name="Text Placeholder 6"/>
          <p:cNvSpPr>
            <a:spLocks noGrp="1"/>
          </p:cNvSpPr>
          <p:nvPr>
            <p:ph type="body" sz="quarter" idx="10" hasCustomPrompt="1"/>
          </p:nvPr>
        </p:nvSpPr>
        <p:spPr>
          <a:xfrm>
            <a:off x="722049" y="2355850"/>
            <a:ext cx="7690114" cy="1384994"/>
          </a:xfrm>
        </p:spPr>
        <p:txBody>
          <a:bodyPr anchor="t" anchorCtr="0">
            <a:noAutofit/>
            <a:scene3d>
              <a:camera prst="orthographicFront"/>
              <a:lightRig rig="flat" dir="t"/>
            </a:scene3d>
            <a:sp3d extrusionH="88900" contourW="2540">
              <a:bevelT w="38100" h="31750"/>
              <a:contourClr>
                <a:srgbClr val="F4A234"/>
              </a:contourClr>
            </a:sp3d>
          </a:bodyPr>
          <a:lstStyle>
            <a:lvl1pPr marL="0" indent="0" algn="l">
              <a:buFont typeface="Arial" pitchFamily="34" charset="0"/>
              <a:buNone/>
              <a:defRPr kumimoji="0" lang="en-US" sz="10000" b="1" i="1" u="none" strike="noStrike" kern="1200" cap="none" spc="-642" normalizeH="0" baseline="0" noProof="0" dirty="0" smtClean="0">
                <a:ln w="11430"/>
                <a:gradFill>
                  <a:gsLst>
                    <a:gs pos="0">
                      <a:srgbClr val="0066FF"/>
                    </a:gs>
                    <a:gs pos="28000">
                      <a:srgbClr val="2E59B0"/>
                    </a:gs>
                    <a:gs pos="62000">
                      <a:srgbClr val="2B395F"/>
                    </a:gs>
                    <a:gs pos="88000">
                      <a:srgbClr val="000000"/>
                    </a:gs>
                  </a:gsLst>
                  <a:lin ang="5400000"/>
                </a:gradFill>
                <a:effectLst>
                  <a:outerShdw blurRad="50800" dist="39000" dir="5460000" algn="tl">
                    <a:srgbClr val="000000">
                      <a:alpha val="38000"/>
                    </a:srgbClr>
                  </a:outerShdw>
                </a:effectLst>
                <a:uLnTx/>
                <a:uFillTx/>
                <a:latin typeface="+mn-lt"/>
                <a:ea typeface="+mn-ea"/>
                <a:cs typeface="+mn-cs"/>
              </a:defRPr>
            </a:lvl1pPr>
          </a:lstStyle>
          <a:p>
            <a:pPr lvl="0"/>
            <a:r>
              <a:rPr lang="en-US" dirty="0" smtClean="0"/>
              <a:t>click to…</a:t>
            </a:r>
          </a:p>
        </p:txBody>
      </p:sp>
    </p:spTree>
  </p:cSld>
  <p:clrMapOvr>
    <a:masterClrMapping/>
  </p:clrMapOvr>
  <p:transition>
    <p:fade/>
  </p:transition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Use for slides with Software Co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10"/>
          </p:nvPr>
        </p:nvSpPr>
        <p:spPr>
          <a:xfrm>
            <a:off x="722313" y="1905000"/>
            <a:ext cx="8040688" cy="1938992"/>
          </a:xfrm>
        </p:spPr>
        <p:txBody>
          <a:bodyPr/>
          <a:lstStyle>
            <a:lvl1pPr>
              <a:lnSpc>
                <a:spcPct val="90000"/>
              </a:lnSpc>
              <a:defRPr/>
            </a:lvl1pPr>
            <a:lvl2pPr>
              <a:lnSpc>
                <a:spcPct val="90000"/>
              </a:lnSpc>
              <a:defRPr/>
            </a:lvl2pPr>
            <a:lvl3pPr>
              <a:lnSpc>
                <a:spcPct val="90000"/>
              </a:lnSpc>
              <a:defRPr/>
            </a:lvl3pPr>
            <a:lvl4pPr>
              <a:lnSpc>
                <a:spcPct val="90000"/>
              </a:lnSpc>
              <a:defRPr/>
            </a:lvl4pPr>
            <a:lvl5pPr>
              <a:lnSpc>
                <a:spcPct val="90000"/>
              </a:lnSpc>
              <a:defRPr/>
            </a:lvl5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Ovr>
    <a:masterClrMapping/>
  </p:clrMapOvr>
  <p:transition>
    <p:fade/>
  </p:transition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  <a:ln/>
        </p:spPr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1427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8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29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0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1431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2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1433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1434" name="Rectangle 10"/>
          <p:cNvSpPr>
            <a:spLocks noGrp="1" noChangeArrowheads="1"/>
          </p:cNvSpPr>
          <p:nvPr>
            <p:ph type="ctrTitle" sz="quarter"/>
          </p:nvPr>
        </p:nvSpPr>
        <p:spPr>
          <a:xfrm>
            <a:off x="685800" y="1873250"/>
            <a:ext cx="7772400" cy="1555750"/>
          </a:xfrm>
        </p:spPr>
        <p:txBody>
          <a:bodyPr/>
          <a:lstStyle>
            <a:lvl1pPr>
              <a:defRPr sz="4800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231435" name="Rectangle 11"/>
          <p:cNvSpPr>
            <a:spLocks noGrp="1" noChangeArrowheads="1"/>
          </p:cNvSpPr>
          <p:nvPr>
            <p:ph type="subTitle" sz="quarter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Font typeface="Wingdings" pitchFamily="2" charset="2"/>
              <a:buNone/>
              <a:defRPr/>
            </a:lvl1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231436" name="Rectangle 12"/>
          <p:cNvSpPr>
            <a:spLocks noGrp="1" noChangeArrowheads="1"/>
          </p:cNvSpPr>
          <p:nvPr>
            <p:ph type="dt" sz="quarter" idx="2"/>
          </p:nvPr>
        </p:nvSpPr>
        <p:spPr/>
        <p:txBody>
          <a:bodyPr/>
          <a:lstStyle>
            <a:lvl1pPr>
              <a:defRPr/>
            </a:lvl1pPr>
          </a:lstStyle>
          <a:p>
            <a:fld id="{8F6BCBE8-30B0-4476-8762-9236B142003A}" type="datetimeFigureOut">
              <a:rPr lang="en-US" smtClean="0"/>
              <a:pPr/>
              <a:t>1/25/2015</a:t>
            </a:fld>
            <a:endParaRPr lang="en-US" sz="1100" dirty="0">
              <a:solidFill>
                <a:schemeClr val="tx2"/>
              </a:solidFill>
            </a:endParaRPr>
          </a:p>
        </p:txBody>
      </p:sp>
      <p:sp>
        <p:nvSpPr>
          <p:cNvPr id="231437" name="Rectangle 13"/>
          <p:cNvSpPr>
            <a:spLocks noGrp="1" noChangeArrowheads="1"/>
          </p:cNvSpPr>
          <p:nvPr>
            <p:ph type="ftr" sz="quarter" idx="3"/>
          </p:nvPr>
        </p:nvSpPr>
        <p:spPr/>
        <p:txBody>
          <a:bodyPr/>
          <a:lstStyle>
            <a:lvl1pPr>
              <a:defRPr/>
            </a:lvl1pPr>
          </a:lstStyle>
          <a:p>
            <a:pPr algn="r" eaLnBrk="1" latinLnBrk="0" hangingPunct="1"/>
            <a:endParaRPr kumimoji="0" lang="en-US" sz="1100" dirty="0">
              <a:solidFill>
                <a:schemeClr val="tx2"/>
              </a:solidFill>
            </a:endParaRPr>
          </a:p>
        </p:txBody>
      </p:sp>
      <p:sp>
        <p:nvSpPr>
          <p:cNvPr id="231438" name="Rectangle 14"/>
          <p:cNvSpPr>
            <a:spLocks noGrp="1" noChangeArrowheads="1"/>
          </p:cNvSpPr>
          <p:nvPr>
            <p:ph type="sldNum" sz="quarter" idx="4"/>
          </p:nvPr>
        </p:nvSpPr>
        <p:spPr/>
        <p:txBody>
          <a:bodyPr/>
          <a:lstStyle>
            <a:lvl1pPr>
              <a:defRPr/>
            </a:lvl1pPr>
          </a:lstStyle>
          <a:p>
            <a:pPr algn="l" eaLnBrk="1" latinLnBrk="0" hangingPunct="1"/>
            <a:fld id="{09CEB3EB-F4F2-46F4-8867-D3C68411A9A0}" type="slidenum">
              <a:rPr kumimoji="0" lang="en-US" smtClean="0"/>
              <a:pPr algn="l" eaLnBrk="1" latinLnBrk="0" hangingPunct="1"/>
              <a:t>‹Nº›</a:t>
            </a:fld>
            <a:endParaRPr kumimoji="0" lang="en-US" sz="120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/>
      </p:par>
    </p:tnLst>
  </p:timing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E1B9B09-B225-4420-8006-6EA08D24FF0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31D155F-32C7-42A4-BD89-9F27211B0512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30725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6CAC18C-9FF8-4BD0-A0D6-0D0AA0387E5D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FBC9AF2-F346-4516-8D5A-B3E5585DA09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0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4D7DB6B4-1CA4-4119-8A80-BECC342DBE8C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1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3F2E0B3F-8807-45C8-BB1F-6715E39F19FB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2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EC31BF8B-4983-49A1-BE4E-5B636989A1EA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3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 smtClean="0"/>
              <a:t>Haga clic en el icono para agregar una imagen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5C0539C-C117-46C3-B249-C1706F0B2CB9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4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DB3CB5CD-E241-4973-8F60-A99A17EC26F1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7813"/>
            <a:ext cx="2057400" cy="5853112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7813"/>
            <a:ext cx="6019800" cy="5853112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es-ES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ACC4305B-07BD-4B8F-8FAE-8D057D5C03B0}" type="slidenum">
              <a:rPr lang="es-ES" smtClean="0"/>
              <a:pPr>
                <a:defRPr/>
              </a:pPr>
              <a:t>‹Nº›</a:t>
            </a:fld>
            <a:endParaRPr lang="es-ES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png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png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image" Target="../media/image1.jpeg"/></Relationships>
</file>

<file path=ppt/slideMasters/_rels/slideMaster2.xml.rels><?xml version="1.0" encoding="UTF-8" standalone="yes"?>
<Relationships xmlns="http://schemas.openxmlformats.org/package/2006/relationships"><Relationship Id="rId3" Type="http://schemas.openxmlformats.org/officeDocument/2006/relationships/theme" Target="../theme/theme2.xml"/><Relationship Id="rId2" Type="http://schemas.openxmlformats.org/officeDocument/2006/relationships/slideLayout" Target="../slideLayouts/slideLayout14.xml"/><Relationship Id="rId1" Type="http://schemas.openxmlformats.org/officeDocument/2006/relationships/slideLayout" Target="../slideLayouts/slideLayout13.xml"/><Relationship Id="rId5" Type="http://schemas.openxmlformats.org/officeDocument/2006/relationships/image" Target="../media/image4.png"/><Relationship Id="rId4" Type="http://schemas.openxmlformats.org/officeDocument/2006/relationships/image" Target="../media/image1.jpeg"/></Relationships>
</file>

<file path=ppt/slideMasters/_rels/slideMaster3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22.xml"/><Relationship Id="rId3" Type="http://schemas.openxmlformats.org/officeDocument/2006/relationships/slideLayout" Target="../slideLayouts/slideLayout17.xml"/><Relationship Id="rId7" Type="http://schemas.openxmlformats.org/officeDocument/2006/relationships/slideLayout" Target="../slideLayouts/slideLayout21.xml"/><Relationship Id="rId12" Type="http://schemas.openxmlformats.org/officeDocument/2006/relationships/theme" Target="../theme/theme3.xml"/><Relationship Id="rId2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5.xml"/><Relationship Id="rId6" Type="http://schemas.openxmlformats.org/officeDocument/2006/relationships/slideLayout" Target="../slideLayouts/slideLayout20.xml"/><Relationship Id="rId11" Type="http://schemas.openxmlformats.org/officeDocument/2006/relationships/slideLayout" Target="../slideLayouts/slideLayout25.xml"/><Relationship Id="rId5" Type="http://schemas.openxmlformats.org/officeDocument/2006/relationships/slideLayout" Target="../slideLayouts/slideLayout19.xml"/><Relationship Id="rId10" Type="http://schemas.openxmlformats.org/officeDocument/2006/relationships/slideLayout" Target="../slideLayouts/slideLayout24.xml"/><Relationship Id="rId4" Type="http://schemas.openxmlformats.org/officeDocument/2006/relationships/slideLayout" Target="../slideLayouts/slideLayout18.xml"/><Relationship Id="rId9" Type="http://schemas.openxmlformats.org/officeDocument/2006/relationships/slideLayout" Target="../slideLayouts/slideLayout23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1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381000" y="1412875"/>
            <a:ext cx="8382000" cy="2135969"/>
          </a:xfrm>
          <a:prstGeom prst="rect">
            <a:avLst/>
          </a:prstGeom>
        </p:spPr>
        <p:txBody>
          <a:bodyPr vert="horz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  <p:sldLayoutId id="2147483672" r:id="rId1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50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396875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5"/>
        </a:buBlip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914400" indent="-3968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258888" indent="-344488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4963" indent="-346075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4pPr>
      <a:lvl5pPr marL="1941513" indent="-336550" algn="l" defTabSz="914363" rtl="0" eaLnBrk="1" latinLnBrk="0" hangingPunct="1">
        <a:lnSpc>
          <a:spcPct val="90000"/>
        </a:lnSpc>
        <a:spcBef>
          <a:spcPct val="20000"/>
        </a:spcBef>
        <a:buFontTx/>
        <a:buBlip>
          <a:blip r:embed="rId16"/>
        </a:buBlip>
        <a:defRPr sz="24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="http://schemas.openxmlformats.org/presentationml/2006/main" preserve="1">
  <p:cSld>
    <p:bg>
      <p:bgPr>
        <a:blipFill dpi="0" rotWithShape="1">
          <a:blip r:embed="rId4" cstate="print">
            <a:lum/>
          </a:blip>
          <a:srcRect/>
          <a:stretch>
            <a:fillRect l="-1000" r="-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3" descr="white rectangle.png"/>
          <p:cNvPicPr>
            <a:picLocks noChangeAspect="1"/>
          </p:cNvPicPr>
          <p:nvPr/>
        </p:nvPicPr>
        <p:blipFill>
          <a:blip r:embed="rId5" cstate="print"/>
          <a:srcRect b="10453"/>
          <a:stretch>
            <a:fillRect/>
          </a:stretch>
        </p:blipFill>
        <p:spPr>
          <a:xfrm>
            <a:off x="0" y="1299706"/>
            <a:ext cx="9144000" cy="5558294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381000" y="230188"/>
            <a:ext cx="8382000" cy="664797"/>
          </a:xfrm>
          <a:prstGeom prst="rect">
            <a:avLst/>
          </a:prstGeom>
        </p:spPr>
        <p:txBody>
          <a:bodyPr vert="horz" wrap="square" lIns="0" tIns="0" rIns="0" bIns="0" rtlCol="0" anchor="t">
            <a:spAutoFit/>
          </a:bodyPr>
          <a:lstStyle/>
          <a:p>
            <a:r>
              <a:rPr lang="es-ES" smtClean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2" y="1905000"/>
            <a:ext cx="8040688" cy="2108269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n-U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723" r:id="rId2"/>
  </p:sldLayoutIdLst>
  <p:transition>
    <p:fade/>
  </p:transition>
  <p:txStyles>
    <p:titleStyle>
      <a:lvl1pPr algn="l" defTabSz="914363" rtl="0" eaLnBrk="1" latinLnBrk="0" hangingPunct="1">
        <a:lnSpc>
          <a:spcPct val="90000"/>
        </a:lnSpc>
        <a:spcBef>
          <a:spcPct val="0"/>
        </a:spcBef>
        <a:buNone/>
        <a:defRPr lang="en-US" sz="4800" b="0" kern="1200" cap="none" spc="-125" dirty="0" smtClean="0">
          <a:ln w="3175">
            <a:noFill/>
          </a:ln>
          <a:gradFill>
            <a:gsLst>
              <a:gs pos="0">
                <a:srgbClr val="2E59B0"/>
              </a:gs>
              <a:gs pos="49000">
                <a:srgbClr val="161D32"/>
              </a:gs>
              <a:gs pos="100000">
                <a:srgbClr val="000000"/>
              </a:gs>
            </a:gsLst>
            <a:lin ang="5400000" scaled="0"/>
          </a:gradFill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  <a:latin typeface="+mj-lt"/>
          <a:ea typeface="+mn-ea"/>
          <a:cs typeface="Arial" charset="0"/>
        </a:defRPr>
      </a:lvl1pPr>
    </p:titleStyle>
    <p:bodyStyle>
      <a:lvl1pPr marL="0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30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1pPr>
      <a:lvl2pPr marL="384954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8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2pPr>
      <a:lvl3pPr marL="761970" indent="-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3pPr>
      <a:lvl4pPr marL="1094009" indent="7937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4pPr>
      <a:lvl5pPr marL="1426047" indent="0" algn="l" defTabSz="914363" rtl="0" eaLnBrk="1" latinLnBrk="0" hangingPunct="1">
        <a:lnSpc>
          <a:spcPct val="90000"/>
        </a:lnSpc>
        <a:spcBef>
          <a:spcPct val="20000"/>
        </a:spcBef>
        <a:buFont typeface="Arial" pitchFamily="34" charset="0"/>
        <a:buNone/>
        <a:defRPr sz="2400" b="1" kern="1200">
          <a:solidFill>
            <a:schemeClr val="tx1"/>
          </a:solidFill>
          <a:latin typeface="Courier New" pitchFamily="49" charset="0"/>
          <a:ea typeface="+mn-ea"/>
          <a:cs typeface="Courier New" pitchFamily="49" charset="0"/>
        </a:defRPr>
      </a:lvl5pPr>
      <a:lvl6pPr marL="2514499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681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8863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045" indent="-228591" algn="l" defTabSz="914363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18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363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545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727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5909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090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272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454" algn="l" defTabSz="914363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/>
          </p:cNvGrpSpPr>
          <p:nvPr/>
        </p:nvGrpSpPr>
        <p:grpSpPr bwMode="auto">
          <a:xfrm>
            <a:off x="0" y="3902075"/>
            <a:ext cx="3400425" cy="2949575"/>
            <a:chOff x="0" y="2458"/>
            <a:chExt cx="2142" cy="1858"/>
          </a:xfrm>
        </p:grpSpPr>
        <p:sp>
          <p:nvSpPr>
            <p:cNvPr id="230403" name="Freeform 3"/>
            <p:cNvSpPr>
              <a:spLocks/>
            </p:cNvSpPr>
            <p:nvPr/>
          </p:nvSpPr>
          <p:spPr bwMode="ltGray">
            <a:xfrm>
              <a:off x="0" y="2508"/>
              <a:ext cx="2142" cy="1804"/>
            </a:xfrm>
            <a:custGeom>
              <a:avLst/>
              <a:gdLst/>
              <a:ahLst/>
              <a:cxnLst>
                <a:cxn ang="0">
                  <a:pos x="329" y="66"/>
                </a:cxn>
                <a:cxn ang="0">
                  <a:pos x="161" y="30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161" y="42"/>
                </a:cxn>
                <a:cxn ang="0">
                  <a:pos x="323" y="78"/>
                </a:cxn>
                <a:cxn ang="0">
                  <a:pos x="556" y="150"/>
                </a:cxn>
                <a:cxn ang="0">
                  <a:pos x="777" y="245"/>
                </a:cxn>
                <a:cxn ang="0">
                  <a:pos x="993" y="365"/>
                </a:cxn>
                <a:cxn ang="0">
                  <a:pos x="1196" y="503"/>
                </a:cxn>
                <a:cxn ang="0">
                  <a:pos x="1381" y="653"/>
                </a:cxn>
                <a:cxn ang="0">
                  <a:pos x="1555" y="827"/>
                </a:cxn>
                <a:cxn ang="0">
                  <a:pos x="1710" y="1019"/>
                </a:cxn>
                <a:cxn ang="0">
                  <a:pos x="1854" y="1229"/>
                </a:cxn>
                <a:cxn ang="0">
                  <a:pos x="1937" y="1366"/>
                </a:cxn>
                <a:cxn ang="0">
                  <a:pos x="2009" y="1510"/>
                </a:cxn>
                <a:cxn ang="0">
                  <a:pos x="2069" y="1654"/>
                </a:cxn>
                <a:cxn ang="0">
                  <a:pos x="2123" y="1804"/>
                </a:cxn>
                <a:cxn ang="0">
                  <a:pos x="2135" y="1804"/>
                </a:cxn>
                <a:cxn ang="0">
                  <a:pos x="2081" y="1654"/>
                </a:cxn>
                <a:cxn ang="0">
                  <a:pos x="2021" y="1510"/>
                </a:cxn>
                <a:cxn ang="0">
                  <a:pos x="1949" y="1366"/>
                </a:cxn>
                <a:cxn ang="0">
                  <a:pos x="1866" y="1223"/>
                </a:cxn>
                <a:cxn ang="0">
                  <a:pos x="1722" y="1013"/>
                </a:cxn>
                <a:cxn ang="0">
                  <a:pos x="1561" y="821"/>
                </a:cxn>
                <a:cxn ang="0">
                  <a:pos x="1387" y="647"/>
                </a:cxn>
                <a:cxn ang="0">
                  <a:pos x="1202" y="491"/>
                </a:cxn>
                <a:cxn ang="0">
                  <a:pos x="999" y="353"/>
                </a:cxn>
                <a:cxn ang="0">
                  <a:pos x="783" y="239"/>
                </a:cxn>
                <a:cxn ang="0">
                  <a:pos x="562" y="138"/>
                </a:cxn>
                <a:cxn ang="0">
                  <a:pos x="329" y="66"/>
                </a:cxn>
                <a:cxn ang="0">
                  <a:pos x="329" y="66"/>
                </a:cxn>
              </a:cxnLst>
              <a:rect l="0" t="0" r="r" b="b"/>
              <a:pathLst>
                <a:path w="2135" h="1804">
                  <a:moveTo>
                    <a:pt x="329" y="66"/>
                  </a:moveTo>
                  <a:lnTo>
                    <a:pt x="161" y="30"/>
                  </a:lnTo>
                  <a:lnTo>
                    <a:pt x="0" y="0"/>
                  </a:lnTo>
                  <a:lnTo>
                    <a:pt x="0" y="12"/>
                  </a:lnTo>
                  <a:lnTo>
                    <a:pt x="161" y="42"/>
                  </a:lnTo>
                  <a:lnTo>
                    <a:pt x="323" y="78"/>
                  </a:lnTo>
                  <a:lnTo>
                    <a:pt x="556" y="150"/>
                  </a:lnTo>
                  <a:lnTo>
                    <a:pt x="777" y="245"/>
                  </a:lnTo>
                  <a:lnTo>
                    <a:pt x="993" y="365"/>
                  </a:lnTo>
                  <a:lnTo>
                    <a:pt x="1196" y="503"/>
                  </a:lnTo>
                  <a:lnTo>
                    <a:pt x="1381" y="653"/>
                  </a:lnTo>
                  <a:lnTo>
                    <a:pt x="1555" y="827"/>
                  </a:lnTo>
                  <a:lnTo>
                    <a:pt x="1710" y="1019"/>
                  </a:lnTo>
                  <a:lnTo>
                    <a:pt x="1854" y="1229"/>
                  </a:lnTo>
                  <a:lnTo>
                    <a:pt x="1937" y="1366"/>
                  </a:lnTo>
                  <a:lnTo>
                    <a:pt x="2009" y="1510"/>
                  </a:lnTo>
                  <a:lnTo>
                    <a:pt x="2069" y="1654"/>
                  </a:lnTo>
                  <a:lnTo>
                    <a:pt x="2123" y="1804"/>
                  </a:lnTo>
                  <a:lnTo>
                    <a:pt x="2135" y="1804"/>
                  </a:lnTo>
                  <a:lnTo>
                    <a:pt x="2081" y="1654"/>
                  </a:lnTo>
                  <a:lnTo>
                    <a:pt x="2021" y="1510"/>
                  </a:lnTo>
                  <a:lnTo>
                    <a:pt x="1949" y="1366"/>
                  </a:lnTo>
                  <a:lnTo>
                    <a:pt x="1866" y="1223"/>
                  </a:lnTo>
                  <a:lnTo>
                    <a:pt x="1722" y="1013"/>
                  </a:lnTo>
                  <a:lnTo>
                    <a:pt x="1561" y="821"/>
                  </a:lnTo>
                  <a:lnTo>
                    <a:pt x="1387" y="647"/>
                  </a:lnTo>
                  <a:lnTo>
                    <a:pt x="1202" y="491"/>
                  </a:lnTo>
                  <a:lnTo>
                    <a:pt x="999" y="353"/>
                  </a:lnTo>
                  <a:lnTo>
                    <a:pt x="783" y="239"/>
                  </a:lnTo>
                  <a:lnTo>
                    <a:pt x="562" y="138"/>
                  </a:lnTo>
                  <a:lnTo>
                    <a:pt x="329" y="66"/>
                  </a:lnTo>
                  <a:lnTo>
                    <a:pt x="329" y="66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4" name="Freeform 4"/>
            <p:cNvSpPr>
              <a:spLocks/>
            </p:cNvSpPr>
            <p:nvPr/>
          </p:nvSpPr>
          <p:spPr bwMode="hidden">
            <a:xfrm>
              <a:off x="0" y="2458"/>
              <a:ext cx="1854" cy="1858"/>
            </a:xfrm>
            <a:custGeom>
              <a:avLst/>
              <a:gdLst/>
              <a:ahLst/>
              <a:cxnLst>
                <a:cxn ang="0">
                  <a:pos x="1854" y="1858"/>
                </a:cxn>
                <a:cxn ang="0">
                  <a:pos x="0" y="1858"/>
                </a:cxn>
                <a:cxn ang="0">
                  <a:pos x="0" y="0"/>
                </a:cxn>
                <a:cxn ang="0">
                  <a:pos x="1854" y="1858"/>
                </a:cxn>
                <a:cxn ang="0">
                  <a:pos x="1854" y="1858"/>
                </a:cxn>
              </a:cxnLst>
              <a:rect l="0" t="0" r="r" b="b"/>
              <a:pathLst>
                <a:path w="1854" h="1858">
                  <a:moveTo>
                    <a:pt x="1854" y="1858"/>
                  </a:moveTo>
                  <a:lnTo>
                    <a:pt x="0" y="1858"/>
                  </a:lnTo>
                  <a:lnTo>
                    <a:pt x="0" y="0"/>
                  </a:lnTo>
                  <a:lnTo>
                    <a:pt x="1854" y="1858"/>
                  </a:lnTo>
                  <a:lnTo>
                    <a:pt x="1854" y="1858"/>
                  </a:lnTo>
                  <a:close/>
                </a:path>
              </a:pathLst>
            </a:custGeom>
            <a:gradFill rotWithShape="0">
              <a:gsLst>
                <a:gs pos="0">
                  <a:schemeClr val="bg2"/>
                </a:gs>
                <a:gs pos="50000">
                  <a:schemeClr val="bg1"/>
                </a:gs>
                <a:gs pos="100000">
                  <a:schemeClr val="bg2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5" name="Freeform 5"/>
            <p:cNvSpPr>
              <a:spLocks/>
            </p:cNvSpPr>
            <p:nvPr/>
          </p:nvSpPr>
          <p:spPr bwMode="ltGray">
            <a:xfrm>
              <a:off x="0" y="2735"/>
              <a:ext cx="1745" cy="1577"/>
            </a:xfrm>
            <a:custGeom>
              <a:avLst/>
              <a:gdLst/>
              <a:ahLst/>
              <a:cxnLst>
                <a:cxn ang="0">
                  <a:pos x="1640" y="1377"/>
                </a:cxn>
                <a:cxn ang="0">
                  <a:pos x="1692" y="1479"/>
                </a:cxn>
                <a:cxn ang="0">
                  <a:pos x="1732" y="1577"/>
                </a:cxn>
                <a:cxn ang="0">
                  <a:pos x="1745" y="1577"/>
                </a:cxn>
                <a:cxn ang="0">
                  <a:pos x="1703" y="1469"/>
                </a:cxn>
                <a:cxn ang="0">
                  <a:pos x="1649" y="1367"/>
                </a:cxn>
                <a:cxn ang="0">
                  <a:pos x="1535" y="1157"/>
                </a:cxn>
                <a:cxn ang="0">
                  <a:pos x="1395" y="951"/>
                </a:cxn>
                <a:cxn ang="0">
                  <a:pos x="1236" y="756"/>
                </a:cxn>
                <a:cxn ang="0">
                  <a:pos x="1061" y="582"/>
                </a:cxn>
                <a:cxn ang="0">
                  <a:pos x="876" y="426"/>
                </a:cxn>
                <a:cxn ang="0">
                  <a:pos x="672" y="294"/>
                </a:cxn>
                <a:cxn ang="0">
                  <a:pos x="455" y="174"/>
                </a:cxn>
                <a:cxn ang="0">
                  <a:pos x="234" y="78"/>
                </a:cxn>
                <a:cxn ang="0">
                  <a:pos x="0" y="0"/>
                </a:cxn>
                <a:cxn ang="0">
                  <a:pos x="0" y="12"/>
                </a:cxn>
                <a:cxn ang="0">
                  <a:pos x="222" y="89"/>
                </a:cxn>
                <a:cxn ang="0">
                  <a:pos x="446" y="185"/>
                </a:cxn>
                <a:cxn ang="0">
                  <a:pos x="662" y="305"/>
                </a:cxn>
                <a:cxn ang="0">
                  <a:pos x="866" y="437"/>
                </a:cxn>
                <a:cxn ang="0">
                  <a:pos x="1052" y="593"/>
                </a:cxn>
                <a:cxn ang="0">
                  <a:pos x="1226" y="767"/>
                </a:cxn>
                <a:cxn ang="0">
                  <a:pos x="1385" y="960"/>
                </a:cxn>
                <a:cxn ang="0">
                  <a:pos x="1526" y="1167"/>
                </a:cxn>
                <a:cxn ang="0">
                  <a:pos x="1640" y="1377"/>
                </a:cxn>
              </a:cxnLst>
              <a:rect l="0" t="0" r="r" b="b"/>
              <a:pathLst>
                <a:path w="1745" h="1577">
                  <a:moveTo>
                    <a:pt x="1640" y="1377"/>
                  </a:moveTo>
                  <a:lnTo>
                    <a:pt x="1692" y="1479"/>
                  </a:lnTo>
                  <a:lnTo>
                    <a:pt x="1732" y="1577"/>
                  </a:lnTo>
                  <a:lnTo>
                    <a:pt x="1745" y="1577"/>
                  </a:lnTo>
                  <a:lnTo>
                    <a:pt x="1703" y="1469"/>
                  </a:lnTo>
                  <a:lnTo>
                    <a:pt x="1649" y="1367"/>
                  </a:lnTo>
                  <a:lnTo>
                    <a:pt x="1535" y="1157"/>
                  </a:lnTo>
                  <a:lnTo>
                    <a:pt x="1395" y="951"/>
                  </a:lnTo>
                  <a:lnTo>
                    <a:pt x="1236" y="756"/>
                  </a:lnTo>
                  <a:lnTo>
                    <a:pt x="1061" y="582"/>
                  </a:lnTo>
                  <a:lnTo>
                    <a:pt x="876" y="426"/>
                  </a:lnTo>
                  <a:lnTo>
                    <a:pt x="672" y="294"/>
                  </a:lnTo>
                  <a:lnTo>
                    <a:pt x="455" y="174"/>
                  </a:lnTo>
                  <a:lnTo>
                    <a:pt x="234" y="78"/>
                  </a:lnTo>
                  <a:lnTo>
                    <a:pt x="0" y="0"/>
                  </a:lnTo>
                  <a:lnTo>
                    <a:pt x="0" y="12"/>
                  </a:lnTo>
                  <a:lnTo>
                    <a:pt x="222" y="89"/>
                  </a:lnTo>
                  <a:lnTo>
                    <a:pt x="446" y="185"/>
                  </a:lnTo>
                  <a:lnTo>
                    <a:pt x="662" y="305"/>
                  </a:lnTo>
                  <a:lnTo>
                    <a:pt x="866" y="437"/>
                  </a:lnTo>
                  <a:lnTo>
                    <a:pt x="1052" y="593"/>
                  </a:lnTo>
                  <a:lnTo>
                    <a:pt x="1226" y="767"/>
                  </a:lnTo>
                  <a:lnTo>
                    <a:pt x="1385" y="960"/>
                  </a:lnTo>
                  <a:lnTo>
                    <a:pt x="1526" y="1167"/>
                  </a:lnTo>
                  <a:lnTo>
                    <a:pt x="1640" y="1377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6" name="Freeform 6"/>
            <p:cNvSpPr>
              <a:spLocks/>
            </p:cNvSpPr>
            <p:nvPr/>
          </p:nvSpPr>
          <p:spPr bwMode="ltGray">
            <a:xfrm>
              <a:off x="0" y="2544"/>
              <a:ext cx="1745" cy="1768"/>
            </a:xfrm>
            <a:custGeom>
              <a:avLst/>
              <a:gdLst/>
              <a:ahLst/>
              <a:cxnLst>
                <a:cxn ang="0">
                  <a:pos x="0" y="0"/>
                </a:cxn>
                <a:cxn ang="0">
                  <a:pos x="0" y="12"/>
                </a:cxn>
                <a:cxn ang="0">
                  <a:pos x="210" y="88"/>
                </a:cxn>
                <a:cxn ang="0">
                  <a:pos x="426" y="190"/>
                </a:cxn>
                <a:cxn ang="0">
                  <a:pos x="630" y="304"/>
                </a:cxn>
                <a:cxn ang="0">
                  <a:pos x="818" y="442"/>
                </a:cxn>
                <a:cxn ang="0">
                  <a:pos x="998" y="592"/>
                </a:cxn>
                <a:cxn ang="0">
                  <a:pos x="1164" y="766"/>
                </a:cxn>
                <a:cxn ang="0">
                  <a:pos x="1310" y="942"/>
                </a:cxn>
                <a:cxn ang="0">
                  <a:pos x="1454" y="1146"/>
                </a:cxn>
                <a:cxn ang="0">
                  <a:pos x="1536" y="1298"/>
                </a:cxn>
                <a:cxn ang="0">
                  <a:pos x="1614" y="1456"/>
                </a:cxn>
                <a:cxn ang="0">
                  <a:pos x="1682" y="1616"/>
                </a:cxn>
                <a:cxn ang="0">
                  <a:pos x="1733" y="1768"/>
                </a:cxn>
                <a:cxn ang="0">
                  <a:pos x="1745" y="1768"/>
                </a:cxn>
                <a:cxn ang="0">
                  <a:pos x="1691" y="1606"/>
                </a:cxn>
                <a:cxn ang="0">
                  <a:pos x="1623" y="1445"/>
                </a:cxn>
                <a:cxn ang="0">
                  <a:pos x="1547" y="1288"/>
                </a:cxn>
                <a:cxn ang="0">
                  <a:pos x="1463" y="1136"/>
                </a:cxn>
                <a:cxn ang="0">
                  <a:pos x="1320" y="932"/>
                </a:cxn>
                <a:cxn ang="0">
                  <a:pos x="1173" y="755"/>
                </a:cxn>
                <a:cxn ang="0">
                  <a:pos x="1008" y="581"/>
                </a:cxn>
                <a:cxn ang="0">
                  <a:pos x="827" y="431"/>
                </a:cxn>
                <a:cxn ang="0">
                  <a:pos x="642" y="293"/>
                </a:cxn>
                <a:cxn ang="0">
                  <a:pos x="437" y="179"/>
                </a:cxn>
                <a:cxn ang="0">
                  <a:pos x="222" y="78"/>
                </a:cxn>
                <a:cxn ang="0">
                  <a:pos x="0" y="0"/>
                </a:cxn>
                <a:cxn ang="0">
                  <a:pos x="0" y="0"/>
                </a:cxn>
              </a:cxnLst>
              <a:rect l="0" t="0" r="r" b="b"/>
              <a:pathLst>
                <a:path w="1745" h="1768">
                  <a:moveTo>
                    <a:pt x="0" y="0"/>
                  </a:moveTo>
                  <a:lnTo>
                    <a:pt x="0" y="12"/>
                  </a:lnTo>
                  <a:lnTo>
                    <a:pt x="210" y="88"/>
                  </a:lnTo>
                  <a:lnTo>
                    <a:pt x="426" y="190"/>
                  </a:lnTo>
                  <a:lnTo>
                    <a:pt x="630" y="304"/>
                  </a:lnTo>
                  <a:lnTo>
                    <a:pt x="818" y="442"/>
                  </a:lnTo>
                  <a:lnTo>
                    <a:pt x="998" y="592"/>
                  </a:lnTo>
                  <a:lnTo>
                    <a:pt x="1164" y="766"/>
                  </a:lnTo>
                  <a:lnTo>
                    <a:pt x="1310" y="942"/>
                  </a:lnTo>
                  <a:lnTo>
                    <a:pt x="1454" y="1146"/>
                  </a:lnTo>
                  <a:lnTo>
                    <a:pt x="1536" y="1298"/>
                  </a:lnTo>
                  <a:lnTo>
                    <a:pt x="1614" y="1456"/>
                  </a:lnTo>
                  <a:lnTo>
                    <a:pt x="1682" y="1616"/>
                  </a:lnTo>
                  <a:lnTo>
                    <a:pt x="1733" y="1768"/>
                  </a:lnTo>
                  <a:lnTo>
                    <a:pt x="1745" y="1768"/>
                  </a:lnTo>
                  <a:lnTo>
                    <a:pt x="1691" y="1606"/>
                  </a:lnTo>
                  <a:lnTo>
                    <a:pt x="1623" y="1445"/>
                  </a:lnTo>
                  <a:lnTo>
                    <a:pt x="1547" y="1288"/>
                  </a:lnTo>
                  <a:lnTo>
                    <a:pt x="1463" y="1136"/>
                  </a:lnTo>
                  <a:lnTo>
                    <a:pt x="1320" y="932"/>
                  </a:lnTo>
                  <a:lnTo>
                    <a:pt x="1173" y="755"/>
                  </a:lnTo>
                  <a:lnTo>
                    <a:pt x="1008" y="581"/>
                  </a:lnTo>
                  <a:lnTo>
                    <a:pt x="827" y="431"/>
                  </a:lnTo>
                  <a:lnTo>
                    <a:pt x="642" y="293"/>
                  </a:lnTo>
                  <a:lnTo>
                    <a:pt x="437" y="179"/>
                  </a:lnTo>
                  <a:lnTo>
                    <a:pt x="222" y="78"/>
                  </a:lnTo>
                  <a:lnTo>
                    <a:pt x="0" y="0"/>
                  </a:lnTo>
                  <a:lnTo>
                    <a:pt x="0" y="0"/>
                  </a:lnTo>
                  <a:close/>
                </a:path>
              </a:pathLst>
            </a:custGeom>
            <a:gradFill rotWithShape="0">
              <a:gsLst>
                <a:gs pos="0">
                  <a:schemeClr val="bg1"/>
                </a:gs>
                <a:gs pos="5000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</p:spPr>
          <p:txBody>
            <a:bodyPr/>
            <a:lstStyle/>
            <a:p>
              <a:endParaRPr lang="es-ES"/>
            </a:p>
          </p:txBody>
        </p:sp>
        <p:sp>
          <p:nvSpPr>
            <p:cNvPr id="230407" name="Oval 7"/>
            <p:cNvSpPr>
              <a:spLocks noChangeArrowheads="1"/>
            </p:cNvSpPr>
            <p:nvPr/>
          </p:nvSpPr>
          <p:spPr bwMode="ltGray">
            <a:xfrm>
              <a:off x="209" y="2784"/>
              <a:ext cx="86" cy="86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8" name="Oval 8"/>
            <p:cNvSpPr>
              <a:spLocks noChangeArrowheads="1"/>
            </p:cNvSpPr>
            <p:nvPr/>
          </p:nvSpPr>
          <p:spPr bwMode="ltGray">
            <a:xfrm>
              <a:off x="1536" y="3884"/>
              <a:ext cx="92" cy="92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27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  <p:sp>
          <p:nvSpPr>
            <p:cNvPr id="230409" name="Oval 9"/>
            <p:cNvSpPr>
              <a:spLocks noChangeArrowheads="1"/>
            </p:cNvSpPr>
            <p:nvPr/>
          </p:nvSpPr>
          <p:spPr bwMode="ltGray">
            <a:xfrm>
              <a:off x="791" y="2723"/>
              <a:ext cx="121" cy="121"/>
            </a:xfrm>
            <a:prstGeom prst="ellipse">
              <a:avLst/>
            </a:prstGeom>
            <a:gradFill rotWithShape="0">
              <a:gsLst>
                <a:gs pos="0">
                  <a:schemeClr val="bg2"/>
                </a:gs>
                <a:gs pos="100000">
                  <a:schemeClr val="bg1"/>
                </a:gs>
              </a:gsLst>
              <a:lin ang="18900000" scaled="1"/>
            </a:gradFill>
            <a:ln w="9525">
              <a:noFill/>
              <a:round/>
              <a:headEnd/>
              <a:tailEnd/>
            </a:ln>
            <a:effectLst/>
          </p:spPr>
          <p:txBody>
            <a:bodyPr/>
            <a:lstStyle/>
            <a:p>
              <a:endParaRPr lang="es-ES"/>
            </a:p>
          </p:txBody>
        </p:sp>
      </p:grpSp>
      <p:sp>
        <p:nvSpPr>
          <p:cNvPr id="230410" name="Rectangle 10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7813"/>
            <a:ext cx="8229600" cy="1139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cambiar el estilo de título	</a:t>
            </a:r>
          </a:p>
        </p:txBody>
      </p:sp>
      <p:sp>
        <p:nvSpPr>
          <p:cNvPr id="230411" name="Rectangle 11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30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</a:p>
        </p:txBody>
      </p:sp>
      <p:sp>
        <p:nvSpPr>
          <p:cNvPr id="230412" name="Rectangle 12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0E5D06A4-F09D-48DF-B302-EAE8AE25AA16}" type="datetimeFigureOut">
              <a:rPr lang="es-ES" smtClean="0"/>
              <a:pPr/>
              <a:t>25/01/2015</a:t>
            </a:fld>
            <a:endParaRPr lang="es-ES"/>
          </a:p>
        </p:txBody>
      </p:sp>
      <p:sp>
        <p:nvSpPr>
          <p:cNvPr id="230413" name="Rectangle 13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endParaRPr lang="es-ES"/>
          </a:p>
        </p:txBody>
      </p:sp>
      <p:sp>
        <p:nvSpPr>
          <p:cNvPr id="230414" name="Rectangle 14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21336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000">
                <a:effectLst>
                  <a:outerShdw blurRad="38100" dist="38100" dir="2700000" algn="tl">
                    <a:srgbClr val="000000"/>
                  </a:outerShdw>
                </a:effectLst>
              </a:defRPr>
            </a:lvl1pPr>
          </a:lstStyle>
          <a:p>
            <a:fld id="{E1A3DE2A-13B9-4E9E-8275-18C82058FB81}" type="slidenum">
              <a:rPr lang="es-ES" smtClean="0"/>
              <a:pPr/>
              <a:t>‹Nº›</a:t>
            </a:fld>
            <a:endParaRPr lang="es-ES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761" r:id="rId1"/>
    <p:sldLayoutId id="2147483762" r:id="rId2"/>
    <p:sldLayoutId id="2147483763" r:id="rId3"/>
    <p:sldLayoutId id="2147483764" r:id="rId4"/>
    <p:sldLayoutId id="2147483765" r:id="rId5"/>
    <p:sldLayoutId id="2147483766" r:id="rId6"/>
    <p:sldLayoutId id="2147483767" r:id="rId7"/>
    <p:sldLayoutId id="2147483768" r:id="rId8"/>
    <p:sldLayoutId id="2147483769" r:id="rId9"/>
    <p:sldLayoutId id="2147483770" r:id="rId10"/>
    <p:sldLayoutId id="2147483771" r:id="rId11"/>
  </p:sldLayoutIdLst>
  <p:transition>
    <p:fade/>
  </p:transition>
  <p:timing>
    <p:tnLst>
      <p:par>
        <p:cTn id="1" dur="indefinite" restart="never" nodeType="tmRoot"/>
      </p:par>
    </p:tnLst>
  </p:timing>
  <p:txStyles>
    <p:titleStyle>
      <a:lvl1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+mj-lt"/>
          <a:ea typeface="+mj-ea"/>
          <a:cs typeface="+mj-cs"/>
        </a:defRPr>
      </a:lvl1pPr>
      <a:lvl2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2pPr>
      <a:lvl3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3pPr>
      <a:lvl4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4pPr>
      <a:lvl5pPr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5pPr>
      <a:lvl6pPr marL="4572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6pPr>
      <a:lvl7pPr marL="9144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7pPr>
      <a:lvl8pPr marL="13716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8pPr>
      <a:lvl9pPr marL="1828800" algn="ctr" rtl="0" eaLnBrk="1" fontAlgn="base" hangingPunct="1">
        <a:spcBef>
          <a:spcPct val="0"/>
        </a:spcBef>
        <a:spcAft>
          <a:spcPct val="0"/>
        </a:spcAft>
        <a:defRPr sz="4400">
          <a:solidFill>
            <a:schemeClr val="tx2"/>
          </a:solidFill>
          <a:effectLst>
            <a:outerShdw blurRad="38100" dist="38100" dir="2700000" algn="tl">
              <a:srgbClr val="000000"/>
            </a:outerShdw>
          </a:effectLst>
          <a:latin typeface="Arial" charset="0"/>
        </a:defRPr>
      </a:lvl9pPr>
    </p:titleStyle>
    <p:bodyStyle>
      <a:lvl1pPr marL="342900" indent="-342900" algn="l" rtl="0" eaLnBrk="1" fontAlgn="base" hangingPunct="1">
        <a:spcBef>
          <a:spcPct val="20000"/>
        </a:spcBef>
        <a:spcAft>
          <a:spcPct val="0"/>
        </a:spcAft>
        <a:buClr>
          <a:schemeClr val="hlink"/>
        </a:buClr>
        <a:buSzPct val="75000"/>
        <a:buFont typeface="Wingdings" pitchFamily="2" charset="2"/>
        <a:buChar char="l"/>
        <a:defRPr sz="32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  <a:ea typeface="+mn-ea"/>
          <a:cs typeface="+mn-cs"/>
        </a:defRPr>
      </a:lvl1pPr>
      <a:lvl2pPr marL="742950" indent="-285750" algn="l" rtl="0" eaLnBrk="1" fontAlgn="base" hangingPunct="1">
        <a:spcBef>
          <a:spcPct val="20000"/>
        </a:spcBef>
        <a:spcAft>
          <a:spcPct val="0"/>
        </a:spcAft>
        <a:buClr>
          <a:schemeClr val="tx2"/>
        </a:buClr>
        <a:buSzPct val="75000"/>
        <a:buFont typeface="Wingdings" pitchFamily="2" charset="2"/>
        <a:buChar char="l"/>
        <a:defRPr sz="28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Clr>
          <a:schemeClr val="accent2"/>
        </a:buClr>
        <a:buSzPct val="75000"/>
        <a:buFont typeface="Wingdings" pitchFamily="2" charset="2"/>
        <a:buChar char="l"/>
        <a:defRPr sz="24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3pPr>
      <a:lvl4pPr marL="1600200" indent="-228600" algn="l" rtl="0" eaLnBrk="1" fontAlgn="base" hangingPunct="1">
        <a:spcBef>
          <a:spcPct val="20000"/>
        </a:spcBef>
        <a:spcAft>
          <a:spcPct val="0"/>
        </a:spcAft>
        <a:buClr>
          <a:schemeClr val="folHlink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4pPr>
      <a:lvl5pPr marL="20574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5pPr>
      <a:lvl6pPr marL="25146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6pPr>
      <a:lvl7pPr marL="29718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7pPr>
      <a:lvl8pPr marL="34290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8pPr>
      <a:lvl9pPr marL="3886200" indent="-228600" algn="l" rtl="0" eaLnBrk="1" fontAlgn="base" hangingPunct="1">
        <a:spcBef>
          <a:spcPct val="20000"/>
        </a:spcBef>
        <a:spcAft>
          <a:spcPct val="0"/>
        </a:spcAft>
        <a:buClr>
          <a:schemeClr val="tx1"/>
        </a:buClr>
        <a:buSzPct val="75000"/>
        <a:buFont typeface="Wingdings" pitchFamily="2" charset="2"/>
        <a:buChar char="l"/>
        <a:defRPr sz="2000">
          <a:solidFill>
            <a:schemeClr val="tx1"/>
          </a:solidFill>
          <a:effectLst>
            <a:outerShdw blurRad="38100" dist="38100" dir="2700000" algn="tl">
              <a:srgbClr val="000000"/>
            </a:outerShdw>
          </a:effectLst>
          <a:latin typeface="+mn-lt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15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gif"/><Relationship Id="rId1" Type="http://schemas.openxmlformats.org/officeDocument/2006/relationships/slideLayout" Target="../slideLayouts/slideLayout16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6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 sz="quarter"/>
          </p:nvPr>
        </p:nvSpPr>
        <p:spPr>
          <a:xfrm>
            <a:off x="323528" y="404664"/>
            <a:ext cx="8442314" cy="1872208"/>
          </a:xfrm>
        </p:spPr>
        <p:txBody>
          <a:bodyPr>
            <a:normAutofit fontScale="90000"/>
          </a:bodyPr>
          <a:lstStyle/>
          <a:p>
            <a:pPr algn="ctr"/>
            <a:r>
              <a:rPr lang="es-MX" dirty="0" err="1" smtClean="0"/>
              <a:t>MULTIVERSIDAD</a:t>
            </a:r>
            <a:r>
              <a:rPr lang="es-MX" dirty="0" smtClean="0"/>
              <a:t> </a:t>
            </a:r>
            <a:br>
              <a:rPr lang="es-MX" dirty="0" smtClean="0"/>
            </a:br>
            <a:r>
              <a:rPr lang="es-MX" dirty="0" smtClean="0"/>
              <a:t>                               VERACRUZ </a:t>
            </a:r>
            <a:endParaRPr lang="es-ES" dirty="0"/>
          </a:p>
        </p:txBody>
      </p:sp>
      <p:sp>
        <p:nvSpPr>
          <p:cNvPr id="3" name="2 Subtítulo"/>
          <p:cNvSpPr>
            <a:spLocks noGrp="1"/>
          </p:cNvSpPr>
          <p:nvPr>
            <p:ph type="subTitle" sz="quarter" idx="1"/>
          </p:nvPr>
        </p:nvSpPr>
        <p:spPr>
          <a:xfrm>
            <a:off x="1619672" y="2819400"/>
            <a:ext cx="7074162" cy="1752600"/>
          </a:xfrm>
        </p:spPr>
        <p:txBody>
          <a:bodyPr/>
          <a:lstStyle/>
          <a:p>
            <a:r>
              <a:rPr lang="es-MX" dirty="0" smtClean="0"/>
              <a:t>José Antonio Villalobos Mendoza</a:t>
            </a:r>
          </a:p>
          <a:p>
            <a:r>
              <a:rPr lang="es-MX" dirty="0" smtClean="0"/>
              <a:t>Física I</a:t>
            </a:r>
          </a:p>
        </p:txBody>
      </p:sp>
      <p:pic>
        <p:nvPicPr>
          <p:cNvPr id="4" name="3 Imagen" descr="http://www.multiversidad.com.mx/eLearning/theme/afterburner/images/multii_plataforma.png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072050"/>
            <a:ext cx="3286148" cy="1785950"/>
          </a:xfrm>
          <a:prstGeom prst="rect">
            <a:avLst/>
          </a:prstGeom>
          <a:noFill/>
        </p:spPr>
      </p:pic>
    </p:spTree>
  </p:cSld>
  <p:clrMapOvr>
    <a:masterClrMapping/>
  </p:clrMapOvr>
  <p:transition>
    <p:fade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dirty="0" smtClean="0"/>
              <a:t>Caída Libre</a:t>
            </a:r>
            <a:endParaRPr lang="es-MX" dirty="0"/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algn="just"/>
            <a:r>
              <a:rPr lang="es-MX" dirty="0">
                <a:effectLst/>
              </a:rPr>
              <a:t>El movimiento de los cuerpos en caída libre (por la acción de su propio peso) es una forma </a:t>
            </a:r>
            <a:r>
              <a:rPr lang="es-MX" dirty="0" smtClean="0">
                <a:effectLst/>
              </a:rPr>
              <a:t>de movimiento </a:t>
            </a:r>
            <a:r>
              <a:rPr lang="es-MX" dirty="0" smtClean="0">
                <a:effectLst/>
              </a:rPr>
              <a:t>rectilíneo </a:t>
            </a:r>
            <a:r>
              <a:rPr lang="es-MX" dirty="0">
                <a:effectLst/>
              </a:rPr>
              <a:t>uniformemente acelerado.</a:t>
            </a:r>
          </a:p>
          <a:p>
            <a:endParaRPr lang="es-MX" dirty="0" smtClean="0"/>
          </a:p>
          <a:p>
            <a:endParaRPr lang="es-MX" dirty="0"/>
          </a:p>
        </p:txBody>
      </p:sp>
      <p:pic>
        <p:nvPicPr>
          <p:cNvPr id="4098" name="Picture 2" descr="http://html.rincondelvago.com/000630693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3"/>
            <a:ext cx="2745482" cy="2660351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30111757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548680"/>
            <a:ext cx="8229600" cy="5582245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La distancia recorrida </a:t>
            </a:r>
            <a:r>
              <a:rPr lang="es-MX" b="1" dirty="0">
                <a:effectLst/>
              </a:rPr>
              <a:t>(d)</a:t>
            </a:r>
            <a:r>
              <a:rPr lang="es-MX" dirty="0">
                <a:effectLst/>
              </a:rPr>
              <a:t> se mide sobre la vertical y corresponde, por tanto, a una altura que se representa por la letra </a:t>
            </a:r>
            <a:r>
              <a:rPr lang="es-MX" b="1" dirty="0">
                <a:effectLst/>
              </a:rPr>
              <a:t>h</a:t>
            </a:r>
            <a:r>
              <a:rPr lang="es-MX" dirty="0">
                <a:effectLst/>
              </a:rPr>
              <a:t>.</a:t>
            </a:r>
          </a:p>
          <a:p>
            <a:endParaRPr lang="es-MX" dirty="0"/>
          </a:p>
        </p:txBody>
      </p:sp>
      <p:pic>
        <p:nvPicPr>
          <p:cNvPr id="5122" name="Picture 2" descr="http://4.bp.blogspot.com/_t7SClYL0nlk/SpqLMOsbmmI/AAAAAAAAAMo/SfUw1nlfAuM/s320/CaidalibreB003.GIF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12599" t="17109" r="6761" b="3049"/>
          <a:stretch/>
        </p:blipFill>
        <p:spPr bwMode="auto">
          <a:xfrm>
            <a:off x="4355976" y="3306455"/>
            <a:ext cx="3446097" cy="301533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152400" dist="12000" dir="900000" sy="98000" kx="110000" ky="200000" algn="tl" rotWithShape="0">
              <a:srgbClr val="000000">
                <a:alpha val="30000"/>
              </a:srgbClr>
            </a:outerShdw>
          </a:effectLst>
          <a:scene3d>
            <a:camera prst="perspectiveRelaxed">
              <a:rot lat="19800000" lon="1200000" rev="20820000"/>
            </a:camera>
            <a:lightRig rig="threePt" dir="t"/>
          </a:scene3d>
          <a:sp3d contourW="6350" prstMaterial="matte">
            <a:bevelT w="101600" h="101600"/>
            <a:contourClr>
              <a:srgbClr val="969696"/>
            </a:contourClr>
          </a:sp3d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xmlns="" val="371641010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MX" sz="3600" dirty="0" smtClean="0">
                <a:effectLst/>
              </a:rPr>
              <a:t>Caída libre: </a:t>
            </a:r>
            <a:r>
              <a:rPr lang="es-MX" sz="3600" dirty="0" err="1">
                <a:effectLst/>
              </a:rPr>
              <a:t>C</a:t>
            </a:r>
            <a:r>
              <a:rPr lang="es-MX" sz="3600" dirty="0" err="1" smtClean="0">
                <a:effectLst/>
              </a:rPr>
              <a:t>edric</a:t>
            </a:r>
            <a:r>
              <a:rPr lang="es-MX" sz="3600" dirty="0" smtClean="0">
                <a:effectLst/>
              </a:rPr>
              <a:t> </a:t>
            </a:r>
            <a:r>
              <a:rPr lang="es-MX" sz="3600" dirty="0" err="1">
                <a:effectLst/>
              </a:rPr>
              <a:t>D</a:t>
            </a:r>
            <a:r>
              <a:rPr lang="es-MX" sz="3600" dirty="0" err="1" smtClean="0">
                <a:effectLst/>
              </a:rPr>
              <a:t>umont</a:t>
            </a:r>
            <a:r>
              <a:rPr lang="es-MX" sz="3600" dirty="0" smtClean="0">
                <a:effectLst/>
              </a:rPr>
              <a:t> salta desde la 5ta cascada más alta del mundo.</a:t>
            </a:r>
            <a:endParaRPr lang="es-MX" sz="3600" dirty="0">
              <a:effectLst/>
            </a:endParaRPr>
          </a:p>
        </p:txBody>
      </p:sp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1844824"/>
            <a:ext cx="5050904" cy="4530725"/>
          </a:xfrm>
        </p:spPr>
        <p:txBody>
          <a:bodyPr/>
          <a:lstStyle/>
          <a:p>
            <a:pPr algn="just"/>
            <a:r>
              <a:rPr lang="es-MX" dirty="0" err="1">
                <a:effectLst/>
              </a:rPr>
              <a:t>Cedric</a:t>
            </a:r>
            <a:r>
              <a:rPr lang="es-MX" dirty="0">
                <a:effectLst/>
              </a:rPr>
              <a:t> </a:t>
            </a:r>
            <a:r>
              <a:rPr lang="es-MX" dirty="0" err="1">
                <a:effectLst/>
              </a:rPr>
              <a:t>Dumont</a:t>
            </a:r>
            <a:r>
              <a:rPr lang="es-MX" dirty="0">
                <a:effectLst/>
              </a:rPr>
              <a:t> hace un salto BASE desde la quinta cascada más alta del mundo, en el norte de Perú. </a:t>
            </a:r>
            <a:endParaRPr lang="es-MX" dirty="0"/>
          </a:p>
        </p:txBody>
      </p:sp>
      <p:pic>
        <p:nvPicPr>
          <p:cNvPr id="1026" name="Picture 2" descr="http://image3.redbull.com/rbcom/010/2014-02-03/1331631547288_4/0010/1/700/1050/4/salto-base-cedric-dumont-cascada-gocta-peru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5888516" y="1600200"/>
            <a:ext cx="2808312" cy="421246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176439897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565425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El belga viajó a las cataratas </a:t>
            </a:r>
            <a:r>
              <a:rPr lang="es-MX" dirty="0" err="1">
                <a:effectLst/>
              </a:rPr>
              <a:t>Gotca</a:t>
            </a:r>
            <a:r>
              <a:rPr lang="es-MX" dirty="0">
                <a:effectLst/>
              </a:rPr>
              <a:t>, en Chachapoyas, Perú, para realizar un salto de 540m. </a:t>
            </a:r>
            <a:endParaRPr lang="es-MX" dirty="0"/>
          </a:p>
        </p:txBody>
      </p:sp>
      <p:pic>
        <p:nvPicPr>
          <p:cNvPr id="2050" name="Picture 2" descr="http://i.ytimg.com/vi/3e0f-8RB_E8/hqdefault.jpg"/>
          <p:cNvPicPr>
            <a:picLocks noChangeAspect="1" noChangeArrowheads="1"/>
          </p:cNvPicPr>
          <p:nvPr/>
        </p:nvPicPr>
        <p:blipFill rotWithShape="1"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12600" b="11801"/>
          <a:stretch/>
        </p:blipFill>
        <p:spPr bwMode="auto">
          <a:xfrm>
            <a:off x="2483768" y="2852936"/>
            <a:ext cx="4572000" cy="2592288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2865961295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Marcador de contenido 2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5654253"/>
          </a:xfrm>
        </p:spPr>
        <p:txBody>
          <a:bodyPr/>
          <a:lstStyle/>
          <a:p>
            <a:pPr algn="just"/>
            <a:r>
              <a:rPr lang="es-MX" dirty="0">
                <a:effectLst/>
              </a:rPr>
              <a:t>En solo 10 segundos, </a:t>
            </a:r>
            <a:r>
              <a:rPr lang="es-MX" dirty="0" err="1">
                <a:effectLst/>
              </a:rPr>
              <a:t>Cedric</a:t>
            </a:r>
            <a:r>
              <a:rPr lang="es-MX" dirty="0">
                <a:effectLst/>
              </a:rPr>
              <a:t> alcanzó velocidades de 200 k/h, y de esta forma completó un salto BASE muy técnico. Al final abrió su paracaídas y aterrizó perfectamente a los pies de la cascada.</a:t>
            </a:r>
            <a:endParaRPr lang="es-MX" dirty="0"/>
          </a:p>
          <a:p>
            <a:endParaRPr lang="es-MX" dirty="0"/>
          </a:p>
        </p:txBody>
      </p:sp>
      <p:pic>
        <p:nvPicPr>
          <p:cNvPr id="3074" name="Picture 2" descr="http://image1.redbull.com/rbcom/010/2013-01-24/1331580716804_1/0010/1/320/213/1/cedric-dumont-en-acci%C3%B3n-en-gocta-(per%C3%BA)-2012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499992" y="3140968"/>
            <a:ext cx="3678153" cy="2448272"/>
          </a:xfrm>
          <a:prstGeom prst="roundRect">
            <a:avLst>
              <a:gd name="adj" fmla="val 8594"/>
            </a:avLst>
          </a:prstGeom>
          <a:solidFill>
            <a:srgbClr val="FFFFFF">
              <a:shade val="85000"/>
            </a:srgbClr>
          </a:solidFill>
          <a:ln>
            <a:noFill/>
          </a:ln>
          <a:effectLst>
            <a:reflection blurRad="12700" stA="38000" endPos="28000" dist="5000" dir="5400000" sy="-100000" algn="bl" rotWithShape="0"/>
          </a:effectLst>
          <a:extLst/>
        </p:spPr>
      </p:pic>
    </p:spTree>
    <p:extLst>
      <p:ext uri="{BB962C8B-B14F-4D97-AF65-F5344CB8AC3E}">
        <p14:creationId xmlns:p14="http://schemas.microsoft.com/office/powerpoint/2010/main" xmlns="" val="4105135553"/>
      </p:ext>
    </p:extLst>
  </p:cSld>
  <p:clrMapOvr>
    <a:masterClrMapping/>
  </p:clrMapOvr>
</p:sld>
</file>

<file path=ppt/theme/theme1.xml><?xml version="1.0" encoding="utf-8"?>
<a:theme xmlns:a="http://schemas.openxmlformats.org/drawingml/2006/main" name="Tema6">
  <a:themeElements>
    <a:clrScheme name="White - blue accents template template">
      <a:dk1>
        <a:srgbClr val="000000"/>
      </a:dk1>
      <a:lt1>
        <a:srgbClr val="FFFFFF"/>
      </a:lt1>
      <a:dk2>
        <a:srgbClr val="1D4775"/>
      </a:dk2>
      <a:lt2>
        <a:srgbClr val="FEF194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A061C3"/>
      </a:accent6>
      <a:hlink>
        <a:srgbClr val="1D4775"/>
      </a:hlink>
      <a:folHlink>
        <a:srgbClr val="1D4775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91436" tIns="45718" rIns="91436" bIns="45718" numCol="1" rtlCol="0" anchor="ctr" anchorCtr="0" compatLnSpc="1">
        <a:prstTxWarp prst="textNoShape">
          <a:avLst/>
        </a:prstTxWarp>
      </a:bodyPr>
      <a:lstStyle>
        <a:defPPr algn="ctr" defTabSz="914099" fontAlgn="base">
          <a:spcBef>
            <a:spcPct val="0"/>
          </a:spcBef>
          <a:spcAft>
            <a:spcPct val="0"/>
          </a:spcAft>
          <a:defRPr sz="2300" dirty="0" smtClean="0">
            <a:solidFill>
              <a:schemeClr val="tx1"/>
            </a:solidFill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2.xml><?xml version="1.0" encoding="utf-8"?>
<a:theme xmlns:a="http://schemas.openxmlformats.org/drawingml/2006/main" name="White with Courier font for code slides">
  <a:themeElements>
    <a:clrScheme name="Blue Template-Template">
      <a:dk1>
        <a:srgbClr val="000000"/>
      </a:dk1>
      <a:lt1>
        <a:srgbClr val="FFFFFF"/>
      </a:lt1>
      <a:dk2>
        <a:srgbClr val="050595"/>
      </a:dk2>
      <a:lt2>
        <a:srgbClr val="FFFFFF"/>
      </a:lt2>
      <a:accent1>
        <a:srgbClr val="FFC000"/>
      </a:accent1>
      <a:accent2>
        <a:srgbClr val="3497AE"/>
      </a:accent2>
      <a:accent3>
        <a:srgbClr val="DF8045"/>
      </a:accent3>
      <a:accent4>
        <a:srgbClr val="7DCC2E"/>
      </a:accent4>
      <a:accent5>
        <a:srgbClr val="FF9929"/>
      </a:accent5>
      <a:accent6>
        <a:srgbClr val="7D3DA1"/>
      </a:accent6>
      <a:hlink>
        <a:srgbClr val="F3EB4F"/>
      </a:hlink>
      <a:folHlink>
        <a:srgbClr val="7DDDFF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Concourse">
      <a:fillStyleLst>
        <a:solidFill>
          <a:schemeClr val="phClr"/>
        </a:solidFill>
        <a:gradFill rotWithShape="1">
          <a:gsLst>
            <a:gs pos="0">
              <a:schemeClr val="phClr">
                <a:tint val="62000"/>
                <a:satMod val="180000"/>
              </a:schemeClr>
            </a:gs>
            <a:gs pos="65000">
              <a:schemeClr val="phClr">
                <a:tint val="32000"/>
                <a:satMod val="250000"/>
              </a:schemeClr>
            </a:gs>
            <a:gs pos="100000">
              <a:schemeClr val="phClr">
                <a:tint val="23000"/>
                <a:satMod val="300000"/>
              </a:schemeClr>
            </a:gs>
          </a:gsLst>
          <a:lin ang="16200000" scaled="0"/>
        </a:gradFill>
        <a:gradFill rotWithShape="1">
          <a:gsLst>
            <a:gs pos="0">
              <a:schemeClr val="phClr">
                <a:shade val="15000"/>
                <a:satMod val="180000"/>
              </a:schemeClr>
            </a:gs>
            <a:gs pos="50000">
              <a:schemeClr val="phClr">
                <a:shade val="45000"/>
                <a:satMod val="170000"/>
              </a:schemeClr>
            </a:gs>
            <a:gs pos="70000">
              <a:schemeClr val="phClr">
                <a:tint val="99000"/>
                <a:shade val="65000"/>
                <a:satMod val="155000"/>
              </a:schemeClr>
            </a:gs>
            <a:gs pos="100000">
              <a:schemeClr val="phClr">
                <a:tint val="95500"/>
                <a:shade val="100000"/>
                <a:satMod val="15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55000" cap="flat" cmpd="thickThin" algn="ctr">
          <a:solidFill>
            <a:schemeClr val="phClr"/>
          </a:solidFill>
          <a:prstDash val="solid"/>
        </a:ln>
        <a:ln w="63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63500" dist="38100" dir="5400000" rotWithShape="0">
              <a:srgbClr val="000000">
                <a:alpha val="45000"/>
              </a:srgbClr>
            </a:outerShdw>
          </a:effectLst>
          <a:scene3d>
            <a:camera prst="orthographicFront" fov="0">
              <a:rot lat="0" lon="0" rev="0"/>
            </a:camera>
            <a:lightRig rig="glow" dir="t">
              <a:rot lat="0" lon="0" rev="6360000"/>
            </a:lightRig>
          </a:scene3d>
          <a:sp3d contourW="1000" prstMaterial="flat">
            <a:bevelT w="95250" h="101600"/>
            <a:contourClr>
              <a:schemeClr val="phClr">
                <a:satMod val="30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ln>
          <a:headEnd type="none" w="med" len="med"/>
          <a:tailEnd type="none" w="med" len="med"/>
        </a:ln>
      </a:spPr>
      <a:bodyPr vert="horz" wrap="square" lIns="109728" tIns="54864" rIns="109728" bIns="54864" numCol="1" rtlCol="0" anchor="ctr" anchorCtr="0" compatLnSpc="1">
        <a:prstTxWarp prst="textNoShape">
          <a:avLst/>
        </a:prstTxWarp>
      </a:bodyPr>
      <a:lstStyle>
        <a:defPPr marL="0" marR="0" indent="0" algn="ctr" defTabSz="1096963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sz="2800" b="0" i="0" u="none" strike="noStrike" cap="none" normalizeH="0" baseline="0" dirty="0" smtClean="0">
            <a:solidFill>
              <a:schemeClr val="tx1"/>
            </a:solidFill>
            <a:effectLst>
              <a:outerShdw blurRad="38100" dist="38100" dir="2700000" algn="tl">
                <a:srgbClr val="000000">
                  <a:alpha val="43137"/>
                </a:srgbClr>
              </a:outerShdw>
            </a:effectLst>
            <a:latin typeface="Segoe" pitchFamily="34" charset="0"/>
          </a:defRPr>
        </a:defPPr>
      </a:lstStyle>
      <a:style>
        <a:lnRef idx="0">
          <a:schemeClr val="accent2"/>
        </a:lnRef>
        <a:fillRef idx="3">
          <a:schemeClr val="accent2"/>
        </a:fillRef>
        <a:effectRef idx="3">
          <a:schemeClr val="accent2"/>
        </a:effectRef>
        <a:fontRef idx="minor">
          <a:schemeClr val="lt1"/>
        </a:fontRef>
      </a:style>
    </a:spDef>
  </a:objectDefaults>
  <a:extraClrSchemeLst/>
</a:theme>
</file>

<file path=ppt/theme/theme3.xml><?xml version="1.0" encoding="utf-8"?>
<a:theme xmlns:a="http://schemas.openxmlformats.org/drawingml/2006/main" name="Tema1">
  <a:themeElements>
    <a:clrScheme name="Urbano">
      <a:dk1>
        <a:sysClr val="windowText" lastClr="000000"/>
      </a:dk1>
      <a:lt1>
        <a:sysClr val="window" lastClr="FFFFFF"/>
      </a:lt1>
      <a:dk2>
        <a:srgbClr val="424456"/>
      </a:dk2>
      <a:lt2>
        <a:srgbClr val="DEDEDE"/>
      </a:lt2>
      <a:accent1>
        <a:srgbClr val="53548A"/>
      </a:accent1>
      <a:accent2>
        <a:srgbClr val="438086"/>
      </a:accent2>
      <a:accent3>
        <a:srgbClr val="A04DA3"/>
      </a:accent3>
      <a:accent4>
        <a:srgbClr val="C4652D"/>
      </a:accent4>
      <a:accent5>
        <a:srgbClr val="8B5D3D"/>
      </a:accent5>
      <a:accent6>
        <a:srgbClr val="5C92B5"/>
      </a:accent6>
      <a:hlink>
        <a:srgbClr val="67AFBD"/>
      </a:hlink>
      <a:folHlink>
        <a:srgbClr val="C2A874"/>
      </a:folHlink>
    </a:clrScheme>
    <a:fontScheme name="Órbita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Órbita 1">
        <a:dk1>
          <a:srgbClr val="010199"/>
        </a:dk1>
        <a:lt1>
          <a:srgbClr val="FFFFFF"/>
        </a:lt1>
        <a:dk2>
          <a:srgbClr val="000000"/>
        </a:dk2>
        <a:lt2>
          <a:srgbClr val="B2B2B2"/>
        </a:lt2>
        <a:accent1>
          <a:srgbClr val="3399FF"/>
        </a:accent1>
        <a:accent2>
          <a:srgbClr val="666699"/>
        </a:accent2>
        <a:accent3>
          <a:srgbClr val="AAAAAA"/>
        </a:accent3>
        <a:accent4>
          <a:srgbClr val="DADADA"/>
        </a:accent4>
        <a:accent5>
          <a:srgbClr val="ADCAFF"/>
        </a:accent5>
        <a:accent6>
          <a:srgbClr val="5C5C8A"/>
        </a:accent6>
        <a:hlink>
          <a:srgbClr val="FFFFCC"/>
        </a:hlink>
        <a:folHlink>
          <a:srgbClr val="FFCC6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2">
        <a:dk1>
          <a:srgbClr val="008000"/>
        </a:dk1>
        <a:lt1>
          <a:srgbClr val="FFFFFF"/>
        </a:lt1>
        <a:dk2>
          <a:srgbClr val="003300"/>
        </a:dk2>
        <a:lt2>
          <a:srgbClr val="C0C0C0"/>
        </a:lt2>
        <a:accent1>
          <a:srgbClr val="99CC00"/>
        </a:accent1>
        <a:accent2>
          <a:srgbClr val="527C3A"/>
        </a:accent2>
        <a:accent3>
          <a:srgbClr val="AAADAA"/>
        </a:accent3>
        <a:accent4>
          <a:srgbClr val="DADADA"/>
        </a:accent4>
        <a:accent5>
          <a:srgbClr val="CAE2AA"/>
        </a:accent5>
        <a:accent6>
          <a:srgbClr val="497034"/>
        </a:accent6>
        <a:hlink>
          <a:srgbClr val="33CC33"/>
        </a:hlink>
        <a:folHlink>
          <a:srgbClr val="C1FF83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3">
        <a:dk1>
          <a:srgbClr val="000066"/>
        </a:dk1>
        <a:lt1>
          <a:srgbClr val="FFFFFF"/>
        </a:lt1>
        <a:dk2>
          <a:srgbClr val="000099"/>
        </a:dk2>
        <a:lt2>
          <a:srgbClr val="9FBFFF"/>
        </a:lt2>
        <a:accent1>
          <a:srgbClr val="0099CC"/>
        </a:accent1>
        <a:accent2>
          <a:srgbClr val="00CC66"/>
        </a:accent2>
        <a:accent3>
          <a:srgbClr val="AAAACA"/>
        </a:accent3>
        <a:accent4>
          <a:srgbClr val="DADADA"/>
        </a:accent4>
        <a:accent5>
          <a:srgbClr val="AACAE2"/>
        </a:accent5>
        <a:accent6>
          <a:srgbClr val="00B95C"/>
        </a:accent6>
        <a:hlink>
          <a:srgbClr val="00FFFF"/>
        </a:hlink>
        <a:folHlink>
          <a:srgbClr val="CDE6F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4">
        <a:dk1>
          <a:srgbClr val="00ACA8"/>
        </a:dk1>
        <a:lt1>
          <a:srgbClr val="FFFFFF"/>
        </a:lt1>
        <a:dk2>
          <a:srgbClr val="006666"/>
        </a:dk2>
        <a:lt2>
          <a:srgbClr val="FFFF99"/>
        </a:lt2>
        <a:accent1>
          <a:srgbClr val="0099CC"/>
        </a:accent1>
        <a:accent2>
          <a:srgbClr val="6D6FC7"/>
        </a:accent2>
        <a:accent3>
          <a:srgbClr val="AAB8B8"/>
        </a:accent3>
        <a:accent4>
          <a:srgbClr val="DADADA"/>
        </a:accent4>
        <a:accent5>
          <a:srgbClr val="AACAE2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5">
        <a:dk1>
          <a:srgbClr val="BA0023"/>
        </a:dk1>
        <a:lt1>
          <a:srgbClr val="FFFFFF"/>
        </a:lt1>
        <a:dk2>
          <a:srgbClr val="800000"/>
        </a:dk2>
        <a:lt2>
          <a:srgbClr val="FFFF99"/>
        </a:lt2>
        <a:accent1>
          <a:srgbClr val="FF6600"/>
        </a:accent1>
        <a:accent2>
          <a:srgbClr val="C5543D"/>
        </a:accent2>
        <a:accent3>
          <a:srgbClr val="C0AAAA"/>
        </a:accent3>
        <a:accent4>
          <a:srgbClr val="DADADA"/>
        </a:accent4>
        <a:accent5>
          <a:srgbClr val="FFB8AA"/>
        </a:accent5>
        <a:accent6>
          <a:srgbClr val="B24B36"/>
        </a:accent6>
        <a:hlink>
          <a:srgbClr val="FFFF00"/>
        </a:hlink>
        <a:folHlink>
          <a:srgbClr val="FF99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6">
        <a:dk1>
          <a:srgbClr val="6D776E"/>
        </a:dk1>
        <a:lt1>
          <a:srgbClr val="FFFFFF"/>
        </a:lt1>
        <a:dk2>
          <a:srgbClr val="575863"/>
        </a:dk2>
        <a:lt2>
          <a:srgbClr val="DDDDDD"/>
        </a:lt2>
        <a:accent1>
          <a:srgbClr val="0099CC"/>
        </a:accent1>
        <a:accent2>
          <a:srgbClr val="939EA9"/>
        </a:accent2>
        <a:accent3>
          <a:srgbClr val="B4B4B7"/>
        </a:accent3>
        <a:accent4>
          <a:srgbClr val="DADADA"/>
        </a:accent4>
        <a:accent5>
          <a:srgbClr val="AACAE2"/>
        </a:accent5>
        <a:accent6>
          <a:srgbClr val="858F99"/>
        </a:accent6>
        <a:hlink>
          <a:srgbClr val="FFCC00"/>
        </a:hlink>
        <a:folHlink>
          <a:srgbClr val="BD894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7">
        <a:dk1>
          <a:srgbClr val="A28A84"/>
        </a:dk1>
        <a:lt1>
          <a:srgbClr val="FFFFFF"/>
        </a:lt1>
        <a:dk2>
          <a:srgbClr val="765E58"/>
        </a:dk2>
        <a:lt2>
          <a:srgbClr val="DDDDDD"/>
        </a:lt2>
        <a:accent1>
          <a:srgbClr val="CC6600"/>
        </a:accent1>
        <a:accent2>
          <a:srgbClr val="CC9900"/>
        </a:accent2>
        <a:accent3>
          <a:srgbClr val="BDB6B4"/>
        </a:accent3>
        <a:accent4>
          <a:srgbClr val="DADADA"/>
        </a:accent4>
        <a:accent5>
          <a:srgbClr val="E2B8AA"/>
        </a:accent5>
        <a:accent6>
          <a:srgbClr val="B98A00"/>
        </a:accent6>
        <a:hlink>
          <a:srgbClr val="FFCC00"/>
        </a:hlink>
        <a:folHlink>
          <a:srgbClr val="FFFFBD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Órbita 8">
        <a:dk1>
          <a:srgbClr val="000000"/>
        </a:dk1>
        <a:lt1>
          <a:srgbClr val="C5D9ED"/>
        </a:lt1>
        <a:dk2>
          <a:srgbClr val="000000"/>
        </a:dk2>
        <a:lt2>
          <a:srgbClr val="FFFFFF"/>
        </a:lt2>
        <a:accent1>
          <a:srgbClr val="F3F6FF"/>
        </a:accent1>
        <a:accent2>
          <a:srgbClr val="33CCCC"/>
        </a:accent2>
        <a:accent3>
          <a:srgbClr val="DFE9F4"/>
        </a:accent3>
        <a:accent4>
          <a:srgbClr val="000000"/>
        </a:accent4>
        <a:accent5>
          <a:srgbClr val="F8FAFF"/>
        </a:accent5>
        <a:accent6>
          <a:srgbClr val="2DB9B9"/>
        </a:accent6>
        <a:hlink>
          <a:srgbClr val="0000FF"/>
        </a:hlink>
        <a:folHlink>
          <a:srgbClr val="00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Órbita 9">
        <a:dk1>
          <a:srgbClr val="FFFFFF"/>
        </a:dk1>
        <a:lt1>
          <a:srgbClr val="FFFFFF"/>
        </a:lt1>
        <a:dk2>
          <a:srgbClr val="AAAAC6"/>
        </a:dk2>
        <a:lt2>
          <a:srgbClr val="FFFFCC"/>
        </a:lt2>
        <a:accent1>
          <a:srgbClr val="66667E"/>
        </a:accent1>
        <a:accent2>
          <a:srgbClr val="629157"/>
        </a:accent2>
        <a:accent3>
          <a:srgbClr val="D2D2DF"/>
        </a:accent3>
        <a:accent4>
          <a:srgbClr val="DADADA"/>
        </a:accent4>
        <a:accent5>
          <a:srgbClr val="B8B8C0"/>
        </a:accent5>
        <a:accent6>
          <a:srgbClr val="58834E"/>
        </a:accent6>
        <a:hlink>
          <a:srgbClr val="6600CC"/>
        </a:hlink>
        <a:folHlink>
          <a:srgbClr val="3399FF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Tema6</Template>
  <TotalTime>778</TotalTime>
  <Words>132</Words>
  <Application>Microsoft Office PowerPoint</Application>
  <PresentationFormat>Presentación en pantalla (4:3)</PresentationFormat>
  <Paragraphs>10</Paragraphs>
  <Slides>6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3</vt:i4>
      </vt:variant>
      <vt:variant>
        <vt:lpstr>Títulos de diapositiva</vt:lpstr>
      </vt:variant>
      <vt:variant>
        <vt:i4>6</vt:i4>
      </vt:variant>
    </vt:vector>
  </HeadingPairs>
  <TitlesOfParts>
    <vt:vector size="9" baseType="lpstr">
      <vt:lpstr>Tema6</vt:lpstr>
      <vt:lpstr>White with Courier font for code slides</vt:lpstr>
      <vt:lpstr>Tema1</vt:lpstr>
      <vt:lpstr>MULTIVERSIDAD                                 VERACRUZ </vt:lpstr>
      <vt:lpstr>Caída Libre</vt:lpstr>
      <vt:lpstr>Diapositiva 3</vt:lpstr>
      <vt:lpstr>Caída libre: Cedric Dumont salta desde la 5ta cascada más alta del mundo.</vt:lpstr>
      <vt:lpstr>Diapositiva 5</vt:lpstr>
      <vt:lpstr>Diapositiva 6</vt:lpstr>
    </vt:vector>
  </TitlesOfParts>
  <Company>Acer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MULTIVERSIDAD                                 VERACRUZ</dc:title>
  <dc:creator>Valued Acer Customer</dc:creator>
  <cp:lastModifiedBy>admin</cp:lastModifiedBy>
  <cp:revision>77</cp:revision>
  <dcterms:created xsi:type="dcterms:W3CDTF">2014-08-15T00:51:36Z</dcterms:created>
  <dcterms:modified xsi:type="dcterms:W3CDTF">2015-01-26T02:57:16Z</dcterms:modified>
</cp:coreProperties>
</file>