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3" r:id="rId4"/>
    <p:sldId id="259" r:id="rId5"/>
    <p:sldId id="260" r:id="rId6"/>
    <p:sldId id="261" r:id="rId7"/>
    <p:sldId id="262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92CDCE-EC1E-4017-A197-C585F36576A1}" type="datetimeFigureOut">
              <a:rPr lang="es-MX" smtClean="0"/>
              <a:pPr/>
              <a:t>28/02/2015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40943A6-B5AF-4D69-A141-CBD1754CDCB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79712" y="764704"/>
            <a:ext cx="6976864" cy="1080120"/>
          </a:xfrm>
        </p:spPr>
        <p:txBody>
          <a:bodyPr>
            <a:normAutofit fontScale="92500"/>
          </a:bodyPr>
          <a:lstStyle/>
          <a:p>
            <a:r>
              <a:rPr lang="es-MX" sz="2400" dirty="0" smtClean="0"/>
              <a:t>MULTIVERSIDAD </a:t>
            </a:r>
            <a:r>
              <a:rPr lang="es-MX" sz="2400" dirty="0" smtClean="0"/>
              <a:t>LATINOAMERICANA</a:t>
            </a:r>
            <a:endParaRPr lang="es-MX" sz="2400" dirty="0" smtClean="0"/>
          </a:p>
          <a:p>
            <a:r>
              <a:rPr lang="es-MX" sz="2400" dirty="0" smtClean="0"/>
              <a:t>CAMPUS </a:t>
            </a:r>
            <a:r>
              <a:rPr lang="es-MX" sz="2400" dirty="0" smtClean="0"/>
              <a:t>TONALÁ</a:t>
            </a:r>
            <a:endParaRPr lang="es-MX" sz="2400" dirty="0" smtClean="0"/>
          </a:p>
          <a:p>
            <a:endParaRPr lang="es-MX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752600"/>
          </a:xfrm>
        </p:spPr>
        <p:txBody>
          <a:bodyPr/>
          <a:lstStyle/>
          <a:p>
            <a:r>
              <a:rPr lang="es-MX" sz="6000" dirty="0" smtClean="0">
                <a:latin typeface="Arial" pitchFamily="34" charset="0"/>
                <a:cs typeface="Arial" pitchFamily="34" charset="0"/>
              </a:rPr>
              <a:t>Lípidos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476672"/>
            <a:ext cx="17281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95736" y="26369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3600" b="1" dirty="0" smtClean="0"/>
              <a:t>QUÍMICA II</a:t>
            </a:r>
          </a:p>
          <a:p>
            <a:pPr algn="ctr"/>
            <a:endParaRPr lang="es-MX" dirty="0" smtClean="0"/>
          </a:p>
          <a:p>
            <a:pPr algn="ctr"/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3419872" y="6381328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/>
              <a:t>DOCENTE: Julieta de las </a:t>
            </a:r>
            <a:r>
              <a:rPr lang="es-MX" b="1" dirty="0" smtClean="0"/>
              <a:t>Nieves Pérez </a:t>
            </a:r>
            <a:r>
              <a:rPr lang="es-MX" b="1" dirty="0" smtClean="0"/>
              <a:t>Muñoz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67544" y="3502749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 smtClean="0"/>
              <a:t>BLOQUE V . </a:t>
            </a:r>
            <a:r>
              <a:rPr lang="es-MX" b="1" dirty="0" smtClean="0"/>
              <a:t>IDENTIFICA LA IMPORTANCIA DE LAS MACROMOLÉCULAS NATURALES Y SINTÉTICAS.</a:t>
            </a:r>
            <a:endParaRPr lang="es-E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sz="3600" dirty="0" smtClean="0">
                <a:latin typeface="Arial" pitchFamily="34" charset="0"/>
                <a:cs typeface="Arial" pitchFamily="34" charset="0"/>
              </a:rPr>
              <a:t>Los lípidos, son un grupo de compuestos químicamente diversos, solubles en solventes orgánicos (como cloroformo, metanol o benceno), y casi insolubles en agua. La mayoría de los organismos, los utilizan como reservorios de moléculas fácilmente utilizables para producir energía (aceites y grasas). </a:t>
            </a:r>
          </a:p>
          <a:p>
            <a:endParaRPr lang="es-MX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3766192" cy="204596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2800" dirty="0" smtClean="0">
                <a:latin typeface="Arial" pitchFamily="34" charset="0"/>
                <a:cs typeface="Arial" pitchFamily="34" charset="0"/>
              </a:rPr>
              <a:t>Los mamíferos, los acumulamos como grasas, y los peces como ceras; en las plantas se almacenan en forma de aceites protectores con aromas y sabores característicos.</a:t>
            </a:r>
            <a:endParaRPr lang="es-MX" sz="2800" dirty="0"/>
          </a:p>
        </p:txBody>
      </p:sp>
      <p:pic>
        <p:nvPicPr>
          <p:cNvPr id="9218" name="Picture 2" descr="http://bienstarclub.com/nutricionbsc/wp-content/uploads/2014/04/lipid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91208"/>
            <a:ext cx="4890120" cy="4890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MX" sz="3200" dirty="0" smtClean="0">
                <a:latin typeface="Arial" pitchFamily="34" charset="0"/>
                <a:cs typeface="Arial" pitchFamily="34" charset="0"/>
              </a:rPr>
              <a:t>Los 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fosfolípidos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 y esteroles constituyen alrededor de la mitad de la masa de las membranas biológicas. Entre los lípidos también se encuentran 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cofactores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 de enzimas, acarreadores de electrones, pigmentos que absorben luz, agentes 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emulsificantes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, algunas vitaminas y hormonas, mensajeros intracelulares y todos los componentes no 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proteicos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 de las membranas celulares.</a:t>
            </a:r>
            <a:endParaRPr lang="es-MX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sz="4000" dirty="0" smtClean="0">
                <a:latin typeface="Arial" pitchFamily="34" charset="0"/>
                <a:cs typeface="Arial" pitchFamily="34" charset="0"/>
              </a:rPr>
              <a:t>Los lípidos, pueden ser separados fácilmente de otras </a:t>
            </a:r>
            <a:r>
              <a:rPr lang="es-MX" sz="4000" dirty="0" err="1" smtClean="0">
                <a:latin typeface="Arial" pitchFamily="34" charset="0"/>
                <a:cs typeface="Arial" pitchFamily="34" charset="0"/>
              </a:rPr>
              <a:t>biomoléculas</a:t>
            </a:r>
            <a:r>
              <a:rPr lang="es-MX" sz="4000" dirty="0" smtClean="0">
                <a:latin typeface="Arial" pitchFamily="34" charset="0"/>
                <a:cs typeface="Arial" pitchFamily="34" charset="0"/>
              </a:rPr>
              <a:t> por extracción con solventes orgánicos y pueden ser separados por técnicas experimentales como la cromatografía de adsorción, cromatografía de placa fina y cromatografía de fase reversa.</a:t>
            </a:r>
          </a:p>
          <a:p>
            <a:endParaRPr lang="es-MX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sz="3600" dirty="0" smtClean="0">
                <a:latin typeface="Arial" pitchFamily="34" charset="0"/>
                <a:cs typeface="Arial" pitchFamily="34" charset="0"/>
              </a:rPr>
              <a:t>La </a:t>
            </a:r>
            <a:r>
              <a:rPr lang="es-MX" sz="3600" dirty="0" smtClean="0">
                <a:latin typeface="Arial" pitchFamily="34" charset="0"/>
                <a:cs typeface="Arial" pitchFamily="34" charset="0"/>
              </a:rPr>
              <a:t>función biológica más importante de los lípidos es la de formar a las membranas celulares, que en mayor o menor grado, contienen lípidos en su estructura. En ciertas membranas, la presencia de lípidos específicos permiten realizar funciones especializadas, como en las células nerviosas de los mamíferos. </a:t>
            </a:r>
            <a:endParaRPr lang="es-MX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Lípidos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3200" dirty="0" smtClean="0">
                <a:latin typeface="Arial" pitchFamily="34" charset="0"/>
                <a:cs typeface="Arial" pitchFamily="34" charset="0"/>
              </a:rPr>
              <a:t>La mayoría de las funciones de los lípidos, se deben a sus propiedades de 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autoagregación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 , que permite también su interacción con otras 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biomoléculas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. De hecho, los lípidos casi nunca se encuentran en estado libre, generalmente están unidos a otros compuestos como carbohidratos (formando </a:t>
            </a:r>
            <a:r>
              <a:rPr lang="es-MX" sz="3200" dirty="0" err="1" smtClean="0">
                <a:latin typeface="Arial" pitchFamily="34" charset="0"/>
                <a:cs typeface="Arial" pitchFamily="34" charset="0"/>
              </a:rPr>
              <a:t>glucolípidos</a:t>
            </a:r>
            <a:r>
              <a:rPr lang="es-MX" sz="3200" dirty="0" smtClean="0">
                <a:latin typeface="Arial" pitchFamily="34" charset="0"/>
                <a:cs typeface="Arial" pitchFamily="34" charset="0"/>
              </a:rPr>
              <a:t>) o a proteínas (formando lipoproteínas).</a:t>
            </a:r>
            <a:endParaRPr lang="es-MX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Ejemplos de lípidos en la comida: </a:t>
            </a:r>
            <a:endParaRPr lang="es-MX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http://www.dieta-saludable.com/wp-content/uploads/2013/02/Alimentos-ricos-en-lipi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708920"/>
            <a:ext cx="6048672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rofesorenlinea.cl/imagenciencias/lipidos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464496" cy="5615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1.bp.blogspot.com/_a4SXB5WfDi0/SwaEEpv--GI/AAAAAAAAAZk/q1APyXgstIY/s320/celul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48680"/>
            <a:ext cx="5256584" cy="5408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127</TotalTime>
  <Words>215</Words>
  <Application>Microsoft Office PowerPoint</Application>
  <PresentationFormat>Presentación en pantalla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Civil</vt:lpstr>
      <vt:lpstr>Lípidos </vt:lpstr>
      <vt:lpstr>Lípidos </vt:lpstr>
      <vt:lpstr>Lípidos </vt:lpstr>
      <vt:lpstr>Lípidos</vt:lpstr>
      <vt:lpstr>Lípidos </vt:lpstr>
      <vt:lpstr>Lípidos </vt:lpstr>
      <vt:lpstr>Lípidos </vt:lpstr>
      <vt:lpstr>Ejemplos de lípidos en la comida: 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Lípidos</dc:title>
  <dc:creator>Aurora Ramírez</dc:creator>
  <cp:lastModifiedBy>usuario</cp:lastModifiedBy>
  <cp:revision>11</cp:revision>
  <dcterms:created xsi:type="dcterms:W3CDTF">2014-05-28T23:43:43Z</dcterms:created>
  <dcterms:modified xsi:type="dcterms:W3CDTF">2015-02-28T18:46:26Z</dcterms:modified>
</cp:coreProperties>
</file>