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9/10/2015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9/10/2015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10/09/2015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Magnitudes Escalares y Vectoriales</a:t>
            </a:r>
          </a:p>
          <a:p>
            <a:r>
              <a:rPr lang="es-MX" dirty="0" smtClean="0"/>
              <a:t>Ing. Tania </a:t>
            </a:r>
            <a:r>
              <a:rPr lang="es-MX" dirty="0" err="1" smtClean="0"/>
              <a:t>Ivette</a:t>
            </a:r>
            <a:r>
              <a:rPr lang="es-MX" dirty="0" smtClean="0"/>
              <a:t> Morales Hernández</a:t>
            </a:r>
          </a:p>
          <a:p>
            <a:r>
              <a:rPr lang="es-MX" dirty="0" smtClean="0"/>
              <a:t>Física I</a:t>
            </a:r>
          </a:p>
          <a:p>
            <a:r>
              <a:rPr lang="es-MX" dirty="0" smtClean="0"/>
              <a:t>3er Semestre</a:t>
            </a:r>
            <a:endParaRPr lang="es-MX" dirty="0"/>
          </a:p>
          <a:p>
            <a:endParaRPr lang="es-MX" dirty="0" smtClean="0"/>
          </a:p>
          <a:p>
            <a:pPr algn="r"/>
            <a:r>
              <a:rPr lang="es-MX" dirty="0" smtClean="0"/>
              <a:t>08 </a:t>
            </a:r>
            <a:r>
              <a:rPr lang="es-MX" dirty="0" smtClean="0"/>
              <a:t>de septiembre del 2015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Magnitudes escalares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 smtClean="0"/>
              <a:t>Las magnitudes escalares tienen únicamente como variable a un número que representa una determinada cantidad.</a:t>
            </a:r>
          </a:p>
          <a:p>
            <a:pPr algn="just">
              <a:buNone/>
            </a:pPr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Masa: 3.5 kg</a:t>
            </a:r>
          </a:p>
          <a:p>
            <a:r>
              <a:rPr lang="es-ES" dirty="0" smtClean="0"/>
              <a:t>Tiempo:18 s</a:t>
            </a:r>
          </a:p>
          <a:p>
            <a:r>
              <a:rPr lang="es-ES" dirty="0" smtClean="0"/>
              <a:t>Volumen:12  ml</a:t>
            </a:r>
          </a:p>
          <a:p>
            <a:r>
              <a:rPr lang="es-ES" dirty="0" smtClean="0"/>
              <a:t>Trabajo mecánico: 5.23 J</a:t>
            </a:r>
          </a:p>
          <a:p>
            <a:r>
              <a:rPr lang="es-ES" dirty="0" smtClean="0"/>
              <a:t>Temperatura: 37 ªC</a:t>
            </a:r>
            <a:endParaRPr lang="es-ES" dirty="0"/>
          </a:p>
        </p:txBody>
      </p:sp>
      <p:pic>
        <p:nvPicPr>
          <p:cNvPr id="3074" name="Picture 2" descr="http://t1.gstatic.com/images?q=tbn:ANd9GcQrGvKWht6a8wMqIaC_uvsGWS_DkufccmrcNBZNxnPmvK56CXMExkOCyw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954792">
            <a:off x="5239757" y="1413998"/>
            <a:ext cx="1483753" cy="1171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http://t3.gstatic.com/images?q=tbn:ANd9GcTmSlijGViHDUt7WZal_AcEIylhWfWVu8u88n7JIb6NFOfAFPmfap7Gsn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25065">
            <a:off x="6193794" y="2820067"/>
            <a:ext cx="2523521" cy="14287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8" name="Picture 6" descr="http://t3.gstatic.com/images?q=tbn:ANd9GcQIXd6-fBZ20ALjPKQcc4UY5PuWSSV7jz9hLBSAzbnYUdHfvJt9U8ppVk0wc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217788">
            <a:off x="5530305" y="4387305"/>
            <a:ext cx="1928826" cy="19288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Magnitudes vectoriales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sz="2800" dirty="0" smtClean="0"/>
              <a:t>Las magnitudes vectoriales, además de un valor o módulo, necesitan de una dirección , un sentido y un punto de aplicación para quedar perfectamente determinada. El módulo, la dirección, el sentido y el punto de aplicación son las características del vector. </a:t>
            </a:r>
            <a:endParaRPr lang="es-ES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186238" cy="4530725"/>
          </a:xfrm>
        </p:spPr>
        <p:txBody>
          <a:bodyPr/>
          <a:lstStyle/>
          <a:p>
            <a:pPr algn="just"/>
            <a:r>
              <a:rPr lang="es-ES" sz="2400" dirty="0" smtClean="0"/>
              <a:t>Un auto se mueve con una velocidad de 50 km/h . Pero ¿hacia dónde? </a:t>
            </a:r>
            <a:br>
              <a:rPr lang="es-ES" sz="2400" dirty="0" smtClean="0"/>
            </a:br>
            <a:r>
              <a:rPr lang="es-ES" sz="2400" dirty="0" smtClean="0"/>
              <a:t>características de la velocidad del auto:</a:t>
            </a:r>
          </a:p>
          <a:p>
            <a:pPr>
              <a:buNone/>
            </a:pPr>
            <a:r>
              <a:rPr lang="es-ES" sz="2400" dirty="0" smtClean="0"/>
              <a:t> </a:t>
            </a:r>
          </a:p>
          <a:p>
            <a:pPr lvl="1"/>
            <a:r>
              <a:rPr lang="es-ES" sz="1800" dirty="0" smtClean="0"/>
              <a:t>dirección:  horizontal.</a:t>
            </a:r>
          </a:p>
          <a:p>
            <a:pPr lvl="1"/>
            <a:r>
              <a:rPr lang="es-ES" sz="1800" dirty="0" smtClean="0"/>
              <a:t>sentido:  derecha.</a:t>
            </a:r>
          </a:p>
          <a:p>
            <a:pPr lvl="1"/>
            <a:r>
              <a:rPr lang="es-ES" sz="1800" dirty="0" smtClean="0"/>
              <a:t>módulo:  50 km/h.</a:t>
            </a:r>
          </a:p>
          <a:p>
            <a:pPr lvl="1"/>
            <a:r>
              <a:rPr lang="es-ES" sz="1800" dirty="0" smtClean="0"/>
              <a:t>Punto de aplicación:  auto.</a:t>
            </a:r>
          </a:p>
          <a:p>
            <a:pPr>
              <a:buNone/>
            </a:pPr>
            <a:endParaRPr lang="es-ES" sz="1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27099" t="24414" r="40674" b="49219"/>
          <a:stretch>
            <a:fillRect/>
          </a:stretch>
        </p:blipFill>
        <p:spPr bwMode="auto">
          <a:xfrm>
            <a:off x="5429256" y="2214554"/>
            <a:ext cx="3143272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Conclusión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 smtClean="0"/>
              <a:t>Las magnitudes escales y vectoriales son parte de nuestra vida diaria, los utilizamos para tomar la temperatura cuando estamos enfermos, cocinar los alimentos, saber en que dirección quedan los lugares a donde nos queremos desplazar.</a:t>
            </a:r>
          </a:p>
          <a:p>
            <a:pPr algn="just">
              <a:buNone/>
            </a:pPr>
            <a:endParaRPr lang="es-E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439</TotalTime>
  <Words>114</Words>
  <Application>Microsoft Office PowerPoint</Application>
  <PresentationFormat>Presentación en pantalla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Magnitudes escalares</vt:lpstr>
      <vt:lpstr>Ejemplos</vt:lpstr>
      <vt:lpstr>Magnitudes vectoriales</vt:lpstr>
      <vt:lpstr>Ejemplo</vt:lpstr>
      <vt:lpstr>Conclusión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Maestra Norma</cp:lastModifiedBy>
  <cp:revision>48</cp:revision>
  <dcterms:created xsi:type="dcterms:W3CDTF">2014-08-15T00:51:36Z</dcterms:created>
  <dcterms:modified xsi:type="dcterms:W3CDTF">2015-09-10T16:45:08Z</dcterms:modified>
</cp:coreProperties>
</file>