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4" d="100"/>
          <a:sy n="54" d="100"/>
        </p:scale>
        <p:origin x="-1147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2F148-A780-4BD3-8768-75A9260E9254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A69CCF-9695-4E45-8D61-0197EEE3A7E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902073"/>
          </a:xfrm>
        </p:spPr>
        <p:txBody>
          <a:bodyPr>
            <a:normAutofit fontScale="90000"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CAMPUS TLAJOMULCO</a:t>
            </a:r>
            <a:br>
              <a:rPr lang="es-MX" b="1" dirty="0" smtClean="0">
                <a:solidFill>
                  <a:schemeClr val="bg1"/>
                </a:solidFill>
              </a:rPr>
            </a:br>
            <a:r>
              <a:rPr lang="es-MX" b="1" dirty="0" smtClean="0">
                <a:solidFill>
                  <a:schemeClr val="bg1"/>
                </a:solidFill>
              </a:rPr>
              <a:t>TEMA: ELEMENTOS DE UNA COMPUTADORA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717032"/>
            <a:ext cx="22383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699792" y="6165304"/>
            <a:ext cx="2734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MATERIA: </a:t>
            </a:r>
            <a:r>
              <a:rPr lang="es-MX" dirty="0" smtClean="0">
                <a:solidFill>
                  <a:schemeClr val="bg1"/>
                </a:solidFill>
              </a:rPr>
              <a:t>INFORMÁTICA </a:t>
            </a:r>
            <a:r>
              <a:rPr lang="es-MX" dirty="0" smtClean="0">
                <a:solidFill>
                  <a:schemeClr val="bg1"/>
                </a:solidFill>
              </a:rPr>
              <a:t>I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 MTRA: ERIKA </a:t>
            </a:r>
            <a:r>
              <a:rPr lang="es-MX" dirty="0" smtClean="0">
                <a:solidFill>
                  <a:schemeClr val="bg1"/>
                </a:solidFill>
              </a:rPr>
              <a:t>ZEPEDA </a:t>
            </a:r>
            <a:r>
              <a:rPr lang="es-MX" dirty="0" smtClean="0">
                <a:solidFill>
                  <a:schemeClr val="bg1"/>
                </a:solidFill>
              </a:rPr>
              <a:t>RUIZ</a:t>
            </a: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/>
          <a:lstStyle/>
          <a:p>
            <a:r>
              <a:rPr lang="es-MX" dirty="0" smtClean="0">
                <a:solidFill>
                  <a:schemeClr val="bg1"/>
                </a:solidFill>
              </a:rPr>
              <a:t>GABINETE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068960"/>
            <a:ext cx="3375818" cy="337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88396"/>
            <a:ext cx="345638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TARJETA PRINCIPAL (</a:t>
            </a:r>
            <a:r>
              <a:rPr lang="es-MX" dirty="0" err="1" smtClean="0">
                <a:solidFill>
                  <a:schemeClr val="bg1"/>
                </a:solidFill>
              </a:rPr>
              <a:t>Motherboard</a:t>
            </a:r>
            <a:r>
              <a:rPr lang="es-MX" dirty="0" smtClean="0">
                <a:solidFill>
                  <a:schemeClr val="bg1"/>
                </a:solidFill>
              </a:rPr>
              <a:t>) 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780928"/>
            <a:ext cx="5055727" cy="389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PROCESADOR (CPU) 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708919"/>
            <a:ext cx="6408712" cy="3762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MEMORIA RAM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708920"/>
            <a:ext cx="5747500" cy="384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MEMORIA ROM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492896"/>
            <a:ext cx="403244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DISPOSITIVOS DE ALMACENAMIENTO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4655" y="2852936"/>
            <a:ext cx="3697545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DISPOSITIVOS DE ENTRADA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780928"/>
            <a:ext cx="662519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DISPOSITIVOS DE SALIDA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492896"/>
            <a:ext cx="561734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683568" y="1556791"/>
            <a:ext cx="7772400" cy="1152129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DISPOSITIVOS DE </a:t>
            </a:r>
            <a:r>
              <a:rPr lang="es-MX" dirty="0" smtClean="0">
                <a:solidFill>
                  <a:schemeClr val="bg1"/>
                </a:solidFill>
              </a:rPr>
              <a:t>COMUNICACIÓN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708920"/>
            <a:ext cx="3920903" cy="2599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4496" y="4162171"/>
            <a:ext cx="4499992" cy="2579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E/ S   I/O</a:t>
            </a:r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539552" y="2780928"/>
            <a:ext cx="7992888" cy="1368152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DISPOSITIVOS DE ENTRADA / SALIDA</a:t>
            </a: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Todo dispositivo que se encuentre alrededor de la computadora</a:t>
            </a:r>
            <a:endParaRPr lang="es-MX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Título"/>
          <p:cNvSpPr>
            <a:spLocks noGrp="1"/>
          </p:cNvSpPr>
          <p:nvPr>
            <p:ph type="ctrTitle"/>
          </p:nvPr>
        </p:nvSpPr>
        <p:spPr>
          <a:xfrm>
            <a:off x="539552" y="2780928"/>
            <a:ext cx="7992888" cy="1368152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DISPOSITIVOS PÉRIFERICOS</a:t>
            </a: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58</Words>
  <Application>Microsoft Office PowerPoint</Application>
  <PresentationFormat>Presentación en pantalla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CAMPUS TLAJOMULCO TEMA: ELEMENTOS DE UNA COMPUTADORA</vt:lpstr>
      <vt:lpstr>GABINETE</vt:lpstr>
      <vt:lpstr>TARJETA PRINCIPAL (Motherboard) </vt:lpstr>
      <vt:lpstr>PROCESADOR (CPU) </vt:lpstr>
      <vt:lpstr>MEMORIA RAM</vt:lpstr>
      <vt:lpstr>MEMORIA ROM</vt:lpstr>
      <vt:lpstr>DISPOSITIVOS DE ALMACENAMIENTO</vt:lpstr>
      <vt:lpstr>DISPOSITIVOS DE ENTRADA</vt:lpstr>
      <vt:lpstr>DISPOSITIVOS DE SALIDA</vt:lpstr>
      <vt:lpstr>DISPOSITIVOS DE COMUNICACIÓN</vt:lpstr>
      <vt:lpstr>DISPOSITIVOS DE ENTRADA / SALIDA</vt:lpstr>
      <vt:lpstr>DISPOSITIVOS PÉRIFERICOS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ELEMENTOS DE UNA COMPUTADORA</dc:title>
  <dc:creator>Personal</dc:creator>
  <cp:lastModifiedBy>Ordoñez</cp:lastModifiedBy>
  <cp:revision>10</cp:revision>
  <dcterms:created xsi:type="dcterms:W3CDTF">2015-09-03T22:10:51Z</dcterms:created>
  <dcterms:modified xsi:type="dcterms:W3CDTF">2016-07-26T19:30:29Z</dcterms:modified>
</cp:coreProperties>
</file>