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E6B94-48AE-47EA-9977-3D3616A6806A}" type="datetimeFigureOut">
              <a:rPr lang="es-MX" smtClean="0"/>
              <a:t>09/05/2012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2C12C-9869-4A95-8D65-C38DA5C446B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60765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E6B94-48AE-47EA-9977-3D3616A6806A}" type="datetimeFigureOut">
              <a:rPr lang="es-MX" smtClean="0"/>
              <a:t>09/05/2012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2C12C-9869-4A95-8D65-C38DA5C446B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39886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E6B94-48AE-47EA-9977-3D3616A6806A}" type="datetimeFigureOut">
              <a:rPr lang="es-MX" smtClean="0"/>
              <a:t>09/05/2012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2C12C-9869-4A95-8D65-C38DA5C446B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62508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E6B94-48AE-47EA-9977-3D3616A6806A}" type="datetimeFigureOut">
              <a:rPr lang="es-MX" smtClean="0"/>
              <a:t>09/05/2012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2C12C-9869-4A95-8D65-C38DA5C446B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08317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E6B94-48AE-47EA-9977-3D3616A6806A}" type="datetimeFigureOut">
              <a:rPr lang="es-MX" smtClean="0"/>
              <a:t>09/05/2012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2C12C-9869-4A95-8D65-C38DA5C446B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34872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E6B94-48AE-47EA-9977-3D3616A6806A}" type="datetimeFigureOut">
              <a:rPr lang="es-MX" smtClean="0"/>
              <a:t>09/05/2012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2C12C-9869-4A95-8D65-C38DA5C446B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68865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E6B94-48AE-47EA-9977-3D3616A6806A}" type="datetimeFigureOut">
              <a:rPr lang="es-MX" smtClean="0"/>
              <a:t>09/05/2012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2C12C-9869-4A95-8D65-C38DA5C446B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1474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E6B94-48AE-47EA-9977-3D3616A6806A}" type="datetimeFigureOut">
              <a:rPr lang="es-MX" smtClean="0"/>
              <a:t>09/05/2012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2C12C-9869-4A95-8D65-C38DA5C446B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7166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E6B94-48AE-47EA-9977-3D3616A6806A}" type="datetimeFigureOut">
              <a:rPr lang="es-MX" smtClean="0"/>
              <a:t>09/05/2012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2C12C-9869-4A95-8D65-C38DA5C446B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25936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E6B94-48AE-47EA-9977-3D3616A6806A}" type="datetimeFigureOut">
              <a:rPr lang="es-MX" smtClean="0"/>
              <a:t>09/05/2012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2C12C-9869-4A95-8D65-C38DA5C446B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0750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E6B94-48AE-47EA-9977-3D3616A6806A}" type="datetimeFigureOut">
              <a:rPr lang="es-MX" smtClean="0"/>
              <a:t>09/05/2012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2C12C-9869-4A95-8D65-C38DA5C446B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52027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EE6B94-48AE-47EA-9977-3D3616A6806A}" type="datetimeFigureOut">
              <a:rPr lang="es-MX" smtClean="0"/>
              <a:t>09/05/2012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2C12C-9869-4A95-8D65-C38DA5C446B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83212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97" y="0"/>
            <a:ext cx="80024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586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924" y="0"/>
            <a:ext cx="74101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342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219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8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655" y="0"/>
            <a:ext cx="71938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046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"/>
            <a:ext cx="9159588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29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277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-1"/>
            <a:ext cx="7612755" cy="6792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838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76872"/>
            <a:ext cx="9144000" cy="2042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765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30" y="908720"/>
            <a:ext cx="4728445" cy="4035755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052736"/>
            <a:ext cx="4427984" cy="3891739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800" y="4944475"/>
            <a:ext cx="5410200" cy="807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438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3999" cy="6858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9" y="1"/>
            <a:ext cx="5940151" cy="1317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666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110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0243" y="0"/>
            <a:ext cx="56635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727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48880"/>
            <a:ext cx="9114625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5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877" y="0"/>
            <a:ext cx="6992112" cy="755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897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61" y="1"/>
            <a:ext cx="77922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099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251" y="116632"/>
            <a:ext cx="1759007" cy="68580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2258" y="-20425"/>
            <a:ext cx="2694797" cy="68580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823451"/>
            <a:ext cx="5982599" cy="2014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457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089" y="0"/>
            <a:ext cx="45858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266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" y="1545160"/>
            <a:ext cx="4302046" cy="3540024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407" y="2256463"/>
            <a:ext cx="4802522" cy="3660109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205" y="1374441"/>
            <a:ext cx="3256259" cy="882022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965" y="5022659"/>
            <a:ext cx="4951561" cy="89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187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538"/>
            <a:ext cx="8136904" cy="6861157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33" y="47189"/>
            <a:ext cx="7020272" cy="1005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653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50234" cy="685800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5131" y="6255603"/>
            <a:ext cx="4445104" cy="602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434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344" y="0"/>
            <a:ext cx="77793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803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70" y="51407"/>
            <a:ext cx="8416494" cy="6806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009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35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7777" y="0"/>
            <a:ext cx="6356223" cy="1043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049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04"/>
            <a:ext cx="9144000" cy="6853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32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141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488210" y="2967335"/>
            <a:ext cx="21675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 I N …</a:t>
            </a:r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8574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4704"/>
            <a:ext cx="9125966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065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03595"/>
            <a:ext cx="6159498" cy="639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419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4</Words>
  <Application>Microsoft Office PowerPoint</Application>
  <PresentationFormat>Presentación en pantalla (4:3)</PresentationFormat>
  <Paragraphs>1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1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viktor</dc:creator>
  <cp:lastModifiedBy>viktor</cp:lastModifiedBy>
  <cp:revision>11</cp:revision>
  <dcterms:created xsi:type="dcterms:W3CDTF">2012-05-10T01:14:24Z</dcterms:created>
  <dcterms:modified xsi:type="dcterms:W3CDTF">2012-05-10T03:26:38Z</dcterms:modified>
</cp:coreProperties>
</file>