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4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038452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45124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2802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6346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513156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25998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73893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59522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27051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6168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9438178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393274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51141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423590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659109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7108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92915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67999" y="1339863"/>
            <a:ext cx="8915399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 smtClean="0"/>
              <a:t>Informática II</a:t>
            </a:r>
            <a:br>
              <a:rPr lang="es-MX" b="1" dirty="0" smtClean="0"/>
            </a:br>
            <a:r>
              <a:rPr lang="es-MX" b="1" dirty="0" smtClean="0"/>
              <a:t/>
            </a:r>
            <a:br>
              <a:rPr lang="es-MX" b="1" dirty="0" smtClean="0"/>
            </a:br>
            <a:r>
              <a:rPr lang="es-MX" sz="4000" b="1" dirty="0" smtClean="0"/>
              <a:t>Bloque III. Desarrolla bases de datos </a:t>
            </a:r>
            <a:endParaRPr lang="es-MX" sz="400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2131637" y="63661"/>
            <a:ext cx="819721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/>
              <a:t>MULTIVERSIDAD LATINOAMERICANA</a:t>
            </a:r>
          </a:p>
          <a:p>
            <a:pPr algn="ctr"/>
            <a:r>
              <a:rPr lang="es-MX" sz="3600" b="1" dirty="0" smtClean="0"/>
              <a:t> CAMPUS TONALÁ</a:t>
            </a:r>
          </a:p>
          <a:p>
            <a:pPr algn="ctr"/>
            <a:endParaRPr lang="es-MX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6518935" y="5794350"/>
            <a:ext cx="5129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b="1" dirty="0" smtClean="0"/>
              <a:t>DOCENTE: MARÍA DOLORES GARCÍA PONCE</a:t>
            </a:r>
            <a:endParaRPr lang="es-MX" b="1" dirty="0"/>
          </a:p>
        </p:txBody>
      </p:sp>
      <p:pic>
        <p:nvPicPr>
          <p:cNvPr id="5122" name="Picture 2" descr="http://cache1.expertosdecomputadoras.com/images/stories/xcomo,P20acelerar,P20una,P20base,P20de,P20datos,P20de,P20acceso,P20en,P20una,P20red.png.pagespeed.ic.QDCg46t4Mj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6352" y="3639311"/>
            <a:ext cx="3218690" cy="3218690"/>
          </a:xfrm>
          <a:prstGeom prst="rect">
            <a:avLst/>
          </a:prstGeom>
          <a:noFill/>
        </p:spPr>
      </p:pic>
      <p:pic>
        <p:nvPicPr>
          <p:cNvPr id="6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275" y="4930536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9568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Elementos que integra una tabla de datos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70271" y="2571481"/>
            <a:ext cx="8915400" cy="3777622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Vista diseño.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Nombre del campo.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Tipo del campo.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Descripción.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Propiedades del campo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Hoja de datos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Vista de diseño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Editar.</a:t>
            </a:r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993003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2894" y="624110"/>
            <a:ext cx="10165209" cy="805445"/>
          </a:xfrm>
        </p:spPr>
        <p:txBody>
          <a:bodyPr/>
          <a:lstStyle/>
          <a:p>
            <a:r>
              <a:rPr lang="es-MX" b="1" dirty="0" smtClean="0"/>
              <a:t>EJEMPLO, OBSERVA LA SIGUIENTE IMAGEN:</a:t>
            </a:r>
            <a:endParaRPr lang="es-MX" b="1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9212" b="66481"/>
          <a:stretch/>
        </p:blipFill>
        <p:spPr>
          <a:xfrm>
            <a:off x="653818" y="2099256"/>
            <a:ext cx="11057478" cy="27560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664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3985" y="340776"/>
            <a:ext cx="8911687" cy="1280890"/>
          </a:xfrm>
        </p:spPr>
        <p:txBody>
          <a:bodyPr/>
          <a:lstStyle/>
          <a:p>
            <a:r>
              <a:rPr lang="es-MX" b="1" dirty="0" smtClean="0"/>
              <a:t>Subtema….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2543" y="1264554"/>
            <a:ext cx="9735870" cy="516200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CAMPO:  elemento básico de una tabla de datos. Uno o varios campos forman un registro y uno o varios registros forman un tabla.</a:t>
            </a:r>
          </a:p>
          <a:p>
            <a:pPr>
              <a:buFont typeface="Wingdings" panose="05000000000000000000" pitchFamily="2" charset="2"/>
              <a:buChar char="q"/>
            </a:pP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Tipo de datos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Texto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Numérico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Decimal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Integer</a:t>
            </a: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Float</a:t>
            </a: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Date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s-MX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Boolean</a:t>
            </a:r>
            <a:endParaRPr lang="es-MX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s-MX" sz="2000" dirty="0"/>
          </a:p>
        </p:txBody>
      </p:sp>
    </p:spTree>
    <p:extLst>
      <p:ext uri="{BB962C8B-B14F-4D97-AF65-F5344CB8AC3E}">
        <p14:creationId xmlns="" xmlns:p14="http://schemas.microsoft.com/office/powerpoint/2010/main" val="109036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Propiedades del campo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77842" y="1579809"/>
            <a:ext cx="9838901" cy="241264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 establecen en la vista de diseño de tabla en área de 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Propiedades del campo </a:t>
            </a:r>
            <a:r>
              <a:rPr lang="es-MX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donde se despliega según el tipo de campo seleccionado, opciones que determinarán el tamaño, la forma de presentación, la asignación de valores repetitivos en campo especifico.</a:t>
            </a:r>
            <a:endParaRPr lang="es-MX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9592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</TotalTime>
  <Words>138</Words>
  <Application>Microsoft Office PowerPoint</Application>
  <PresentationFormat>Personalizado</PresentationFormat>
  <Paragraphs>28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Espiral</vt:lpstr>
      <vt:lpstr>Informática II  Bloque III. Desarrolla bases de datos </vt:lpstr>
      <vt:lpstr>Elementos que integra una tabla de datos</vt:lpstr>
      <vt:lpstr>EJEMPLO, OBSERVA LA SIGUIENTE IMAGEN:</vt:lpstr>
      <vt:lpstr>Subtema….</vt:lpstr>
      <vt:lpstr>Propiedades del campo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Informática II  Tema : Base de datos</dc:title>
  <dc:creator>Maria Dolores Garcia</dc:creator>
  <cp:lastModifiedBy>PC</cp:lastModifiedBy>
  <cp:revision>12</cp:revision>
  <dcterms:created xsi:type="dcterms:W3CDTF">2014-06-03T20:58:35Z</dcterms:created>
  <dcterms:modified xsi:type="dcterms:W3CDTF">2015-07-03T23:04:08Z</dcterms:modified>
</cp:coreProperties>
</file>