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2" r:id="rId13"/>
    <p:sldId id="281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3300"/>
    <a:srgbClr val="FF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796931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1830602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3211332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1808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3909564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1154240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2621837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4030877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2588349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422424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1073258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8A2121-EC18-4C9D-8AAB-C24D4DE23B1C}" type="datetimeFigureOut">
              <a:rPr lang="es-MX" smtClean="0"/>
              <a:pPr/>
              <a:t>25/04/2015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85B72-7DCB-4FFD-8F5A-B220096FFFA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773991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istemavalladolid.com/inscripciononline/images/mul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1987420" cy="1152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-1024"/>
          <p:cNvSpPr txBox="1">
            <a:spLocks noChangeArrowheads="1"/>
          </p:cNvSpPr>
          <p:nvPr/>
        </p:nvSpPr>
        <p:spPr>
          <a:xfrm>
            <a:off x="5399956" y="7388821"/>
            <a:ext cx="4968875" cy="40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LEF. EILIANA HERNANDEZ VALLEJO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703636" y="4292898"/>
            <a:ext cx="6400800" cy="720725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es-ES" sz="3200" kern="0" dirty="0">
                <a:solidFill>
                  <a:srgbClr val="000000"/>
                </a:solidFill>
                <a:latin typeface="+mn-lt"/>
                <a:cs typeface="+mn-cs"/>
              </a:rPr>
              <a:t>       </a:t>
            </a:r>
            <a:endParaRPr lang="es-ES" sz="2800" kern="0" dirty="0">
              <a:solidFill>
                <a:srgbClr val="000000"/>
              </a:solidFill>
              <a:latin typeface="+mn-lt"/>
              <a:cs typeface="+mn-cs"/>
            </a:endParaRPr>
          </a:p>
        </p:txBody>
      </p:sp>
      <p:pic>
        <p:nvPicPr>
          <p:cNvPr id="10" name="Picture 4" descr="C:\Documents and Settings\magdala\Mis documentos\Mis imágenes\no-fuma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005064"/>
            <a:ext cx="1466528" cy="1855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8 CuadroTexto"/>
          <p:cNvSpPr txBox="1">
            <a:spLocks noChangeArrowheads="1"/>
          </p:cNvSpPr>
          <p:nvPr/>
        </p:nvSpPr>
        <p:spPr bwMode="auto">
          <a:xfrm>
            <a:off x="2195736" y="260648"/>
            <a:ext cx="646555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3200" b="1" dirty="0"/>
              <a:t>MULTIVERSIDAD LATINOAMERICANA</a:t>
            </a:r>
          </a:p>
          <a:p>
            <a:pPr algn="ctr"/>
            <a:r>
              <a:rPr lang="es-ES" sz="3200" b="1" dirty="0"/>
              <a:t>UNIDAD VERACRUZ</a:t>
            </a:r>
          </a:p>
        </p:txBody>
      </p:sp>
      <p:sp>
        <p:nvSpPr>
          <p:cNvPr id="12" name="8 Rectángulo"/>
          <p:cNvSpPr>
            <a:spLocks noChangeArrowheads="1"/>
          </p:cNvSpPr>
          <p:nvPr/>
        </p:nvSpPr>
        <p:spPr bwMode="auto">
          <a:xfrm>
            <a:off x="471611" y="3153147"/>
            <a:ext cx="84963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400" b="1" dirty="0"/>
              <a:t>BLOQUE II. PROMUEVE EL RESPETO HACIA LOS DEMÁS Y HACIA LAS DECISIONES  DEMOCRÁTICAS DEL PAÍS ASÍ COMO EL RESPETO A LOS DERECHOS HUMANOS.</a:t>
            </a:r>
            <a:endParaRPr lang="es-ES" sz="2400" dirty="0"/>
          </a:p>
        </p:txBody>
      </p:sp>
      <p:sp>
        <p:nvSpPr>
          <p:cNvPr id="13" name="9 CuadroTexto"/>
          <p:cNvSpPr txBox="1">
            <a:spLocks noChangeArrowheads="1"/>
          </p:cNvSpPr>
          <p:nvPr/>
        </p:nvSpPr>
        <p:spPr bwMode="auto">
          <a:xfrm>
            <a:off x="3131840" y="1836113"/>
            <a:ext cx="40706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 b="1" dirty="0"/>
              <a:t>ÉTICA Y VALORES I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2483768" y="4653136"/>
            <a:ext cx="37606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b="1" dirty="0" smtClean="0">
                <a:solidFill>
                  <a:schemeClr val="bg1"/>
                </a:solidFill>
              </a:rPr>
              <a:t>FUMAR MATA</a:t>
            </a:r>
            <a:endParaRPr lang="es-ES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74253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827584" y="183317"/>
            <a:ext cx="727280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MX" sz="5400" b="1" dirty="0" smtClean="0">
                <a:solidFill>
                  <a:srgbClr val="C00000"/>
                </a:solidFill>
              </a:rPr>
              <a:t>CREATIVAS CAMPAÑAS GRÁFICAS QUE TE HARÁN QUERER DEJAR DE FUMAR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41555989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212447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>
                <a:solidFill>
                  <a:schemeClr val="tx2"/>
                </a:solidFill>
                <a:latin typeface="Century Gothic" pitchFamily="34" charset="0"/>
              </a:rPr>
              <a:t>En México se registran 9 mil casos nuevos de cáncer de pulmón al año, ubicándose en el segundo </a:t>
            </a:r>
            <a:r>
              <a:rPr lang="es-MX" b="1" dirty="0" smtClean="0">
                <a:solidFill>
                  <a:schemeClr val="tx2"/>
                </a:solidFill>
                <a:latin typeface="Century Gothic" pitchFamily="34" charset="0"/>
              </a:rPr>
              <a:t>lugar…</a:t>
            </a:r>
            <a:endParaRPr lang="es-MX" b="1" dirty="0">
              <a:solidFill>
                <a:schemeClr val="tx2"/>
              </a:solidFill>
              <a:latin typeface="Century Gothic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1" y="4005065"/>
            <a:ext cx="8086229" cy="286232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 fontAlgn="base"/>
            <a:r>
              <a:rPr lang="es-MX" b="1" dirty="0">
                <a:solidFill>
                  <a:schemeClr val="bg1"/>
                </a:solidFill>
                <a:latin typeface="Century Gothic" pitchFamily="34" charset="0"/>
              </a:rPr>
              <a:t>En México se registran 125 mil nuevos casos de cáncer al año, 9 mil de ellos son de pulmón. En ese mismo </a:t>
            </a:r>
            <a:r>
              <a:rPr lang="es-MX" b="1" dirty="0" smtClean="0">
                <a:solidFill>
                  <a:schemeClr val="bg1"/>
                </a:solidFill>
                <a:latin typeface="Century Gothic" pitchFamily="34" charset="0"/>
              </a:rPr>
              <a:t>periodo</a:t>
            </a:r>
            <a:r>
              <a:rPr lang="es-MX" b="1" dirty="0">
                <a:solidFill>
                  <a:schemeClr val="bg1"/>
                </a:solidFill>
                <a:latin typeface="Century Gothic" pitchFamily="34" charset="0"/>
              </a:rPr>
              <a:t>, se calcula la muerte de 8 mil pacientes por dicho padecimiento. Con estas cifras, se ubica en el segundo lugar de </a:t>
            </a:r>
            <a:r>
              <a:rPr lang="es-MX" b="1" dirty="0" smtClean="0">
                <a:solidFill>
                  <a:schemeClr val="bg1"/>
                </a:solidFill>
                <a:latin typeface="Century Gothic" pitchFamily="34" charset="0"/>
              </a:rPr>
              <a:t>enfermedades</a:t>
            </a:r>
            <a:r>
              <a:rPr lang="es-MX" b="1" dirty="0">
                <a:solidFill>
                  <a:schemeClr val="bg1"/>
                </a:solidFill>
                <a:latin typeface="Century Gothic" pitchFamily="34" charset="0"/>
              </a:rPr>
              <a:t> mortales, después de </a:t>
            </a:r>
            <a:r>
              <a:rPr lang="es-MX" b="1" dirty="0" smtClean="0">
                <a:solidFill>
                  <a:schemeClr val="bg1"/>
                </a:solidFill>
                <a:latin typeface="Century Gothic" pitchFamily="34" charset="0"/>
              </a:rPr>
              <a:t>las </a:t>
            </a:r>
            <a:r>
              <a:rPr lang="es-MX" b="1" dirty="0">
                <a:solidFill>
                  <a:schemeClr val="bg1"/>
                </a:solidFill>
                <a:latin typeface="Century Gothic" pitchFamily="34" charset="0"/>
              </a:rPr>
              <a:t>cardiovasculares.</a:t>
            </a:r>
          </a:p>
          <a:p>
            <a:pPr algn="just" fontAlgn="base"/>
            <a:r>
              <a:rPr lang="es-MX" b="1" dirty="0">
                <a:solidFill>
                  <a:schemeClr val="bg1"/>
                </a:solidFill>
                <a:latin typeface="Century Gothic" pitchFamily="34" charset="0"/>
              </a:rPr>
              <a:t>El doctor Fernando </a:t>
            </a:r>
            <a:r>
              <a:rPr lang="es-MX" b="1" dirty="0" err="1" smtClean="0">
                <a:solidFill>
                  <a:schemeClr val="bg1"/>
                </a:solidFill>
                <a:latin typeface="Century Gothic" pitchFamily="34" charset="0"/>
              </a:rPr>
              <a:t>Aldaco</a:t>
            </a:r>
            <a:r>
              <a:rPr lang="es-MX" b="1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s-MX" b="1" dirty="0" err="1" smtClean="0">
                <a:solidFill>
                  <a:schemeClr val="bg1"/>
                </a:solidFill>
                <a:latin typeface="Century Gothic" pitchFamily="34" charset="0"/>
              </a:rPr>
              <a:t>Sarvide</a:t>
            </a:r>
            <a:r>
              <a:rPr lang="es-MX" b="1" dirty="0">
                <a:solidFill>
                  <a:schemeClr val="bg1"/>
                </a:solidFill>
                <a:latin typeface="Century Gothic" pitchFamily="34" charset="0"/>
              </a:rPr>
              <a:t>, médico adscrito al servicio de oncología médica del Centro Médico Nacional 20 de Noviembre, es quien da a conocer estos datos y apunta que </a:t>
            </a:r>
            <a:r>
              <a:rPr lang="es-MX" b="1" dirty="0" smtClean="0">
                <a:solidFill>
                  <a:schemeClr val="bg1"/>
                </a:solidFill>
                <a:latin typeface="Century Gothic" pitchFamily="34" charset="0"/>
              </a:rPr>
              <a:t>el cáncer</a:t>
            </a:r>
            <a:r>
              <a:rPr lang="es-MX" b="1" dirty="0">
                <a:solidFill>
                  <a:schemeClr val="bg1"/>
                </a:solidFill>
                <a:latin typeface="Century Gothic" pitchFamily="34" charset="0"/>
              </a:rPr>
              <a:t> de pulmón es el que más </a:t>
            </a:r>
            <a:r>
              <a:rPr lang="es-MX" b="1" dirty="0" smtClean="0">
                <a:solidFill>
                  <a:schemeClr val="bg1"/>
                </a:solidFill>
                <a:latin typeface="Century Gothic" pitchFamily="34" charset="0"/>
              </a:rPr>
              <a:t>muertes provoca </a:t>
            </a:r>
            <a:r>
              <a:rPr lang="es-MX" b="1" dirty="0">
                <a:solidFill>
                  <a:schemeClr val="bg1"/>
                </a:solidFill>
                <a:latin typeface="Century Gothic" pitchFamily="34" charset="0"/>
              </a:rPr>
              <a:t>en México.</a:t>
            </a:r>
          </a:p>
          <a:p>
            <a:endParaRPr lang="es-MX" dirty="0"/>
          </a:p>
        </p:txBody>
      </p:sp>
      <p:pic>
        <p:nvPicPr>
          <p:cNvPr id="10242" name="Picture 2" descr="http://www.eluniversal.com.mx/imag/centrales_insert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32656"/>
            <a:ext cx="4557837" cy="35551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www.eluniversal.com.mx/imag/centrales_insert_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40308"/>
            <a:ext cx="3312368" cy="23647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43618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67543" y="200537"/>
            <a:ext cx="80558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La doctora Yolanda Bautista, médico adscrito </a:t>
            </a:r>
            <a:r>
              <a:rPr lang="es-MX" sz="1600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de Oncología</a:t>
            </a:r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 Médica en la Clínica de Pulmón del Centro México Nacional Siglo XXI, explica que un15 por ciento de la consulta general que llega a su área es de pacientes con tumor en dicho órgano, por lo que calcula que cada seis meses atiende 200 de estos casos, entre los que llegan a seguimiento y los que apenas son diagnosticados.</a:t>
            </a:r>
          </a:p>
        </p:txBody>
      </p:sp>
      <p:pic>
        <p:nvPicPr>
          <p:cNvPr id="9218" name="Picture 2" descr="http://www.adesgana.com/blog/wp-content/uploads/fumar-mat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36" y="1954863"/>
            <a:ext cx="3366184" cy="45797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img.desmotivaciones.es/201206/jovenes1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012983"/>
            <a:ext cx="4599504" cy="45215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43618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11560" y="332657"/>
            <a:ext cx="763284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MX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…” Te </a:t>
            </a:r>
            <a:r>
              <a:rPr lang="es-MX" b="1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digo la verdad, no creo que ni siquiera el anuncio antitabaco más creativo te puede hacer dejar de fumar después de que lo veas. </a:t>
            </a:r>
            <a:r>
              <a:rPr lang="es-MX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 Así </a:t>
            </a:r>
            <a:r>
              <a:rPr lang="es-MX" b="1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no es </a:t>
            </a:r>
            <a:r>
              <a:rPr lang="es-MX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como </a:t>
            </a:r>
            <a:r>
              <a:rPr lang="es-MX" b="1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funcionan las </a:t>
            </a:r>
            <a:r>
              <a:rPr lang="es-MX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cosas”.</a:t>
            </a:r>
          </a:p>
          <a:p>
            <a:pPr algn="ctr">
              <a:lnSpc>
                <a:spcPct val="150000"/>
              </a:lnSpc>
            </a:pPr>
            <a:endParaRPr lang="es-MX" b="1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s-MX" b="1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Cuando un fumador se encuentra con un anuncio anti-tabaco, a menudo la reacción es “sí tal vez es bueno, pero no va a hacer que </a:t>
            </a:r>
            <a:r>
              <a:rPr lang="es-MX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lo</a:t>
            </a:r>
            <a:r>
              <a:rPr lang="es-MX" b="1" dirty="0" smtClean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 deje, </a:t>
            </a:r>
            <a:r>
              <a:rPr lang="es-MX" b="1" dirty="0">
                <a:solidFill>
                  <a:schemeClr val="accent2">
                    <a:lumMod val="50000"/>
                  </a:schemeClr>
                </a:solidFill>
                <a:latin typeface="Century Gothic" pitchFamily="34" charset="0"/>
              </a:rPr>
              <a:t>es una pérdida de tiempo y dinero”. </a:t>
            </a:r>
            <a:endParaRPr lang="es-MX" b="1" dirty="0" smtClean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endParaRPr lang="es-MX" b="1" dirty="0">
              <a:solidFill>
                <a:schemeClr val="accent2">
                  <a:lumMod val="50000"/>
                </a:schemeClr>
              </a:solidFill>
              <a:latin typeface="Century Gothic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s-MX" b="1" dirty="0" smtClean="0">
                <a:solidFill>
                  <a:schemeClr val="bg1"/>
                </a:solidFill>
                <a:latin typeface="Century Gothic" pitchFamily="34" charset="0"/>
              </a:rPr>
              <a:t>Bueno</a:t>
            </a:r>
            <a:r>
              <a:rPr lang="es-MX" b="1" dirty="0">
                <a:solidFill>
                  <a:schemeClr val="bg1"/>
                </a:solidFill>
                <a:latin typeface="Century Gothic" pitchFamily="34" charset="0"/>
              </a:rPr>
              <a:t>, por supuesto, un solo anuncio no va a cambiar tu mente en un segundo, pero sí puede crear conciencia de que fumar es una cosa mala, y cuando se repite el mensaje una y otra vez, se logra instalar en algún lugar profundo dentro de tu mente</a:t>
            </a:r>
            <a:r>
              <a:rPr lang="es-MX" b="1" dirty="0" smtClean="0">
                <a:solidFill>
                  <a:schemeClr val="bg1"/>
                </a:solidFill>
                <a:latin typeface="Century Gothic" pitchFamily="34" charset="0"/>
              </a:rPr>
              <a:t>.</a:t>
            </a:r>
          </a:p>
          <a:p>
            <a:endParaRPr lang="es-MX" dirty="0">
              <a:solidFill>
                <a:schemeClr val="bg1"/>
              </a:solidFill>
              <a:latin typeface="Century Gothic" pitchFamily="34" charset="0"/>
            </a:endParaRPr>
          </a:p>
          <a:p>
            <a:pPr algn="ctr"/>
            <a:r>
              <a:rPr lang="es-MX" sz="2400" b="1" dirty="0">
                <a:solidFill>
                  <a:schemeClr val="bg1"/>
                </a:solidFill>
                <a:latin typeface="Century Gothic" pitchFamily="34" charset="0"/>
              </a:rPr>
              <a:t>¡Comparte esto con todos tus amigos fumadores!</a:t>
            </a:r>
          </a:p>
          <a:p>
            <a:endParaRPr lang="es-MX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3618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87624" y="188641"/>
            <a:ext cx="28803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rgbClr val="002060"/>
                </a:solidFill>
                <a:latin typeface="Century Gothic" pitchFamily="34" charset="0"/>
              </a:rPr>
              <a:t>EL FUMADOR</a:t>
            </a:r>
          </a:p>
          <a:p>
            <a:endParaRPr lang="es-MX" dirty="0">
              <a:solidFill>
                <a:srgbClr val="00B050"/>
              </a:solidFill>
            </a:endParaRPr>
          </a:p>
        </p:txBody>
      </p:sp>
      <p:pic>
        <p:nvPicPr>
          <p:cNvPr id="7170" name="Picture 2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381" y="1067926"/>
            <a:ext cx="6904043" cy="50973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43618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55618" y="330142"/>
            <a:ext cx="237626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dirty="0" smtClean="0">
                <a:solidFill>
                  <a:srgbClr val="002060"/>
                </a:solidFill>
                <a:latin typeface="Century Gothic" pitchFamily="34" charset="0"/>
              </a:rPr>
              <a:t>ESCOPETA</a:t>
            </a:r>
            <a:r>
              <a:rPr lang="es-MX" dirty="0"/>
              <a:t> </a:t>
            </a:r>
          </a:p>
          <a:p>
            <a:endParaRPr lang="es-MX" dirty="0"/>
          </a:p>
        </p:txBody>
      </p:sp>
      <p:pic>
        <p:nvPicPr>
          <p:cNvPr id="6146" name="Picture 2" descr="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57001"/>
            <a:ext cx="7436863" cy="52974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43618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15616" y="292587"/>
            <a:ext cx="223224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dirty="0" smtClean="0">
                <a:solidFill>
                  <a:srgbClr val="002060"/>
                </a:solidFill>
                <a:latin typeface="Century Gothic" pitchFamily="34" charset="0"/>
              </a:rPr>
              <a:t>PISTOLA</a:t>
            </a:r>
          </a:p>
          <a:p>
            <a:endParaRPr lang="es-MX" dirty="0"/>
          </a:p>
        </p:txBody>
      </p:sp>
      <p:pic>
        <p:nvPicPr>
          <p:cNvPr id="5122" name="Picture 2" descr="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58085"/>
            <a:ext cx="7704856" cy="47544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43618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259632" y="476672"/>
            <a:ext cx="388843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dirty="0" smtClean="0">
                <a:solidFill>
                  <a:srgbClr val="002060"/>
                </a:solidFill>
                <a:latin typeface="Century Gothic" pitchFamily="34" charset="0"/>
              </a:rPr>
              <a:t>LECHO DE MUERTE</a:t>
            </a:r>
          </a:p>
          <a:p>
            <a:endParaRPr lang="es-MX" dirty="0"/>
          </a:p>
        </p:txBody>
      </p:sp>
      <p:pic>
        <p:nvPicPr>
          <p:cNvPr id="4098" name="Picture 2" descr="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24742"/>
            <a:ext cx="7540383" cy="52565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43618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259632" y="548680"/>
            <a:ext cx="34563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rgbClr val="002060"/>
                </a:solidFill>
                <a:latin typeface="Century Gothic" pitchFamily="34" charset="0"/>
              </a:rPr>
              <a:t>VIDA SEXUAL</a:t>
            </a:r>
          </a:p>
          <a:p>
            <a:endParaRPr lang="es-MX" dirty="0"/>
          </a:p>
        </p:txBody>
      </p:sp>
      <p:pic>
        <p:nvPicPr>
          <p:cNvPr id="3074" name="Picture 2" descr="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84023"/>
            <a:ext cx="7419443" cy="48988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43618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115616" y="476672"/>
            <a:ext cx="42484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solidFill>
                  <a:srgbClr val="002060"/>
                </a:solidFill>
                <a:latin typeface="Century Gothic" pitchFamily="34" charset="0"/>
              </a:rPr>
              <a:t>SUICIDIO VS HOMICIDIO </a:t>
            </a:r>
          </a:p>
          <a:p>
            <a:endParaRPr lang="es-MX" dirty="0">
              <a:solidFill>
                <a:srgbClr val="002060"/>
              </a:solidFill>
            </a:endParaRPr>
          </a:p>
        </p:txBody>
      </p:sp>
      <p:pic>
        <p:nvPicPr>
          <p:cNvPr id="2050" name="Picture 2" descr="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15336"/>
            <a:ext cx="7200800" cy="48059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43618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259632" y="548681"/>
            <a:ext cx="49685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solidFill>
                  <a:srgbClr val="002060"/>
                </a:solidFill>
                <a:latin typeface="Century Gothic" pitchFamily="34" charset="0"/>
              </a:rPr>
              <a:t>VISTA. FUMAR MATA TU VISIÓN</a:t>
            </a:r>
          </a:p>
          <a:p>
            <a:endParaRPr lang="es-MX" b="1" dirty="0">
              <a:solidFill>
                <a:srgbClr val="002060"/>
              </a:solidFill>
            </a:endParaRPr>
          </a:p>
        </p:txBody>
      </p:sp>
      <p:pic>
        <p:nvPicPr>
          <p:cNvPr id="12290" name="Picture 2" descr="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274591"/>
            <a:ext cx="6336704" cy="52140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1080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259632" y="404664"/>
            <a:ext cx="76328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solidFill>
                  <a:srgbClr val="002060"/>
                </a:solidFill>
                <a:latin typeface="Century Gothic" pitchFamily="34" charset="0"/>
              </a:rPr>
              <a:t>EL CANCER CURA LA ADICCIÓN AL CIGARRO</a:t>
            </a:r>
          </a:p>
          <a:p>
            <a:endParaRPr lang="es-MX" dirty="0"/>
          </a:p>
        </p:txBody>
      </p:sp>
      <p:pic>
        <p:nvPicPr>
          <p:cNvPr id="13314" name="Picture 2" descr="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987" y="1268760"/>
            <a:ext cx="6953251" cy="50292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1080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259632" y="404665"/>
            <a:ext cx="76328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rgbClr val="002060"/>
                </a:solidFill>
                <a:latin typeface="Century Gothic" pitchFamily="34" charset="0"/>
              </a:rPr>
              <a:t>Las muertes relacionadas con el terrorismo desde el año 2001: </a:t>
            </a:r>
            <a:r>
              <a:rPr lang="es-MX" sz="2400" b="1" dirty="0" smtClean="0">
                <a:solidFill>
                  <a:srgbClr val="002060"/>
                </a:solidFill>
                <a:latin typeface="Century Gothic" pitchFamily="34" charset="0"/>
              </a:rPr>
              <a:t>11,377</a:t>
            </a:r>
            <a:r>
              <a:rPr lang="es-MX" sz="2400" b="1" dirty="0">
                <a:solidFill>
                  <a:srgbClr val="002060"/>
                </a:solidFill>
                <a:latin typeface="Century Gothic" pitchFamily="34" charset="0"/>
              </a:rPr>
              <a:t>. Muertes relacionadas con el tabaco desde 2001: </a:t>
            </a:r>
            <a:r>
              <a:rPr lang="es-MX" sz="2400" b="1" dirty="0" smtClean="0">
                <a:solidFill>
                  <a:srgbClr val="002060"/>
                </a:solidFill>
                <a:latin typeface="Century Gothic" pitchFamily="34" charset="0"/>
              </a:rPr>
              <a:t>30 000 000</a:t>
            </a:r>
            <a:r>
              <a:rPr lang="es-MX" sz="2400" b="1" dirty="0">
                <a:solidFill>
                  <a:srgbClr val="002060"/>
                </a:solidFill>
                <a:latin typeface="Century Gothic" pitchFamily="34" charset="0"/>
              </a:rPr>
              <a:t> </a:t>
            </a:r>
          </a:p>
          <a:p>
            <a:endParaRPr lang="es-MX" dirty="0"/>
          </a:p>
        </p:txBody>
      </p:sp>
      <p:pic>
        <p:nvPicPr>
          <p:cNvPr id="27650" name="Picture 2" descr="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1881992"/>
            <a:ext cx="6356945" cy="43366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1080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475656" y="476672"/>
            <a:ext cx="28083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dirty="0" smtClean="0">
                <a:solidFill>
                  <a:srgbClr val="002060"/>
                </a:solidFill>
                <a:latin typeface="Century Gothic" pitchFamily="34" charset="0"/>
              </a:rPr>
              <a:t>TUS PULMONES</a:t>
            </a:r>
          </a:p>
          <a:p>
            <a:endParaRPr lang="es-MX" dirty="0"/>
          </a:p>
        </p:txBody>
      </p:sp>
      <p:pic>
        <p:nvPicPr>
          <p:cNvPr id="26626" name="Picture 2" descr="1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54266"/>
            <a:ext cx="6953251" cy="46672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1080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619672" y="476673"/>
            <a:ext cx="280831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rgbClr val="002060"/>
                </a:solidFill>
                <a:latin typeface="Century Gothic" pitchFamily="34" charset="0"/>
              </a:rPr>
              <a:t>CEMENTERIO</a:t>
            </a:r>
          </a:p>
          <a:p>
            <a:endParaRPr lang="es-MX" dirty="0"/>
          </a:p>
        </p:txBody>
      </p:sp>
      <p:pic>
        <p:nvPicPr>
          <p:cNvPr id="25602" name="Picture 2" descr="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96753"/>
            <a:ext cx="6953251" cy="51530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1080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259632" y="548680"/>
            <a:ext cx="446449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rgbClr val="002060"/>
                </a:solidFill>
                <a:latin typeface="Century Gothic" pitchFamily="34" charset="0"/>
              </a:rPr>
              <a:t>EL HUMO DEMONIO</a:t>
            </a:r>
          </a:p>
          <a:p>
            <a:endParaRPr lang="es-MX" dirty="0"/>
          </a:p>
        </p:txBody>
      </p:sp>
      <p:pic>
        <p:nvPicPr>
          <p:cNvPr id="24578" name="Picture 2" descr="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42864"/>
            <a:ext cx="6953251" cy="51149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1080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259632" y="407546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solidFill>
                  <a:srgbClr val="002060"/>
                </a:solidFill>
                <a:latin typeface="Century Gothic" pitchFamily="34" charset="0"/>
              </a:rPr>
              <a:t>TODO LO QUE HACES AFECTA A TUS NIÑOS</a:t>
            </a:r>
          </a:p>
          <a:p>
            <a:endParaRPr lang="es-MX" sz="1600" dirty="0"/>
          </a:p>
        </p:txBody>
      </p:sp>
      <p:pic>
        <p:nvPicPr>
          <p:cNvPr id="23554" name="Picture 2" descr="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099764"/>
            <a:ext cx="7333520" cy="50957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1080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403648" y="332656"/>
            <a:ext cx="432048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dirty="0" smtClean="0">
                <a:solidFill>
                  <a:srgbClr val="002060"/>
                </a:solidFill>
                <a:latin typeface="Century Gothic" pitchFamily="34" charset="0"/>
              </a:rPr>
              <a:t>MALOS NADADORES</a:t>
            </a:r>
          </a:p>
          <a:p>
            <a:endParaRPr lang="es-MX" dirty="0"/>
          </a:p>
        </p:txBody>
      </p:sp>
      <p:pic>
        <p:nvPicPr>
          <p:cNvPr id="22530" name="Picture 2" descr="3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12776"/>
            <a:ext cx="5472608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1080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blogbtt.com/wp-content/uploads/2014/08/1466019_698070120275757_4888439344118530406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8445"/>
            <a:ext cx="5153674" cy="64087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1080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</TotalTime>
  <Words>287</Words>
  <Application>Microsoft Office PowerPoint</Application>
  <PresentationFormat>Presentación en pantalla (4:3)</PresentationFormat>
  <Paragraphs>33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SARITA</dc:creator>
  <cp:lastModifiedBy>usuario</cp:lastModifiedBy>
  <cp:revision>22</cp:revision>
  <dcterms:created xsi:type="dcterms:W3CDTF">2014-10-10T13:40:38Z</dcterms:created>
  <dcterms:modified xsi:type="dcterms:W3CDTF">2015-04-25T18:43:40Z</dcterms:modified>
</cp:coreProperties>
</file>