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91FB4-4065-49F7-8E5A-FBEFF65B0F0F}" type="datetimeFigureOut">
              <a:rPr lang="es-MX" smtClean="0"/>
              <a:pPr/>
              <a:t>05/02/2015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FCE37-B4F2-47D9-A366-478AE10C2038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91FB4-4065-49F7-8E5A-FBEFF65B0F0F}" type="datetimeFigureOut">
              <a:rPr lang="es-MX" smtClean="0"/>
              <a:pPr/>
              <a:t>05/02/2015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FCE37-B4F2-47D9-A366-478AE10C2038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91FB4-4065-49F7-8E5A-FBEFF65B0F0F}" type="datetimeFigureOut">
              <a:rPr lang="es-MX" smtClean="0"/>
              <a:pPr/>
              <a:t>05/02/2015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FCE37-B4F2-47D9-A366-478AE10C2038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91FB4-4065-49F7-8E5A-FBEFF65B0F0F}" type="datetimeFigureOut">
              <a:rPr lang="es-MX" smtClean="0"/>
              <a:pPr/>
              <a:t>05/02/2015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FCE37-B4F2-47D9-A366-478AE10C2038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91FB4-4065-49F7-8E5A-FBEFF65B0F0F}" type="datetimeFigureOut">
              <a:rPr lang="es-MX" smtClean="0"/>
              <a:pPr/>
              <a:t>05/02/2015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FCE37-B4F2-47D9-A366-478AE10C2038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91FB4-4065-49F7-8E5A-FBEFF65B0F0F}" type="datetimeFigureOut">
              <a:rPr lang="es-MX" smtClean="0"/>
              <a:pPr/>
              <a:t>05/02/2015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FCE37-B4F2-47D9-A366-478AE10C2038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91FB4-4065-49F7-8E5A-FBEFF65B0F0F}" type="datetimeFigureOut">
              <a:rPr lang="es-MX" smtClean="0"/>
              <a:pPr/>
              <a:t>05/02/2015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FCE37-B4F2-47D9-A366-478AE10C2038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91FB4-4065-49F7-8E5A-FBEFF65B0F0F}" type="datetimeFigureOut">
              <a:rPr lang="es-MX" smtClean="0"/>
              <a:pPr/>
              <a:t>05/02/2015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FCE37-B4F2-47D9-A366-478AE10C2038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91FB4-4065-49F7-8E5A-FBEFF65B0F0F}" type="datetimeFigureOut">
              <a:rPr lang="es-MX" smtClean="0"/>
              <a:pPr/>
              <a:t>05/02/2015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FCE37-B4F2-47D9-A366-478AE10C2038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91FB4-4065-49F7-8E5A-FBEFF65B0F0F}" type="datetimeFigureOut">
              <a:rPr lang="es-MX" smtClean="0"/>
              <a:pPr/>
              <a:t>05/02/2015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FCE37-B4F2-47D9-A366-478AE10C2038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91FB4-4065-49F7-8E5A-FBEFF65B0F0F}" type="datetimeFigureOut">
              <a:rPr lang="es-MX" smtClean="0"/>
              <a:pPr/>
              <a:t>05/02/2015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FCE37-B4F2-47D9-A366-478AE10C2038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D91FB4-4065-49F7-8E5A-FBEFF65B0F0F}" type="datetimeFigureOut">
              <a:rPr lang="es-MX" smtClean="0"/>
              <a:pPr/>
              <a:t>05/02/2015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0FCE37-B4F2-47D9-A366-478AE10C2038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r>
              <a:rPr lang="es-MX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“MULTIVERSIDAD LATINOAMERICANA”</a:t>
            </a:r>
          </a:p>
          <a:p>
            <a:r>
              <a:rPr lang="es-MX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CAMPUS: CULIACÁN NORTE.</a:t>
            </a: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MX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Segundo semestre</a:t>
            </a: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MX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Grupo: 201.</a:t>
            </a: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MX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Asignatura: Ética y valores II</a:t>
            </a: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MX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Docente: Alejandra Ma. Camacho Pérez.</a:t>
            </a:r>
          </a:p>
          <a:p>
            <a:endParaRPr lang="es-MX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MX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Culiacán, Sinaloa Mayo del 2014.</a:t>
            </a:r>
            <a:endParaRPr lang="es-MX" dirty="0" smtClean="0"/>
          </a:p>
          <a:p>
            <a:endParaRPr lang="es-MX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428604"/>
            <a:ext cx="9144000" cy="6429396"/>
          </a:xfrm>
        </p:spPr>
        <p:txBody>
          <a:bodyPr/>
          <a:lstStyle/>
          <a:p>
            <a:pPr algn="ctr">
              <a:buNone/>
            </a:pPr>
            <a:r>
              <a:rPr lang="es-MX" dirty="0" smtClean="0">
                <a:latin typeface="Arial" pitchFamily="34" charset="0"/>
                <a:cs typeface="Arial" pitchFamily="34" charset="0"/>
              </a:rPr>
              <a:t>BLOQUE 4. APLICA LAS DIMENSIONES DE LA CONCIENCIA MORAL EN DIFERENTES ÁMBITOS.</a:t>
            </a:r>
          </a:p>
          <a:p>
            <a:pPr algn="ctr">
              <a:buNone/>
            </a:pPr>
            <a:endParaRPr lang="es-MX" sz="5400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es-MX" sz="5400" dirty="0" smtClean="0">
                <a:latin typeface="Arial" pitchFamily="34" charset="0"/>
                <a:cs typeface="Arial" pitchFamily="34" charset="0"/>
              </a:rPr>
              <a:t>4.5.- IDENTIFICA LA CONCIENCIA MORAL</a:t>
            </a:r>
          </a:p>
          <a:p>
            <a:endParaRPr lang="es-MX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3786182" cy="1143000"/>
          </a:xfrm>
        </p:spPr>
        <p:txBody>
          <a:bodyPr/>
          <a:lstStyle/>
          <a:p>
            <a:r>
              <a:rPr lang="es-MX" dirty="0" smtClean="0"/>
              <a:t>Durkheim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85720" y="1071546"/>
            <a:ext cx="8572560" cy="5572164"/>
          </a:xfrm>
        </p:spPr>
        <p:txBody>
          <a:bodyPr/>
          <a:lstStyle/>
          <a:p>
            <a:pPr>
              <a:buNone/>
            </a:pPr>
            <a:r>
              <a:rPr lang="es-MX" dirty="0" smtClean="0"/>
              <a:t>Distinguió dos periodos de la niñez:</a:t>
            </a:r>
          </a:p>
          <a:p>
            <a:pPr>
              <a:buNone/>
            </a:pPr>
            <a:r>
              <a:rPr lang="es-MX" dirty="0" smtClean="0"/>
              <a:t>1.- Primera infancia: transcurre básicamente en la familia, también denominada escuela maternal.</a:t>
            </a:r>
          </a:p>
          <a:p>
            <a:pPr>
              <a:buNone/>
            </a:pPr>
            <a:endParaRPr lang="es-MX" sz="1000" dirty="0" smtClean="0"/>
          </a:p>
          <a:p>
            <a:pPr algn="just">
              <a:buNone/>
            </a:pPr>
            <a:r>
              <a:rPr lang="es-MX" dirty="0" smtClean="0"/>
              <a:t>2.- Segunda infancia: el niño sale del círculo familiar. La etapa en la escuela pública en la vida del niño fue la que le interesó desarrollar a este autor. La escuela la consideró como el engranaje de la educación nacional; es el centro por excelencia de la cultura.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cero.com.co/media/cero/art_interes_mom_9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76672"/>
            <a:ext cx="3734182" cy="2529400"/>
          </a:xfrm>
          <a:prstGeom prst="rect">
            <a:avLst/>
          </a:prstGeom>
          <a:noFill/>
        </p:spPr>
      </p:pic>
      <p:sp>
        <p:nvSpPr>
          <p:cNvPr id="1028" name="AutoShape 4" descr="data:image/jpeg;base64,/9j/4AAQSkZJRgABAQAAAQABAAD/2wCEAAkGBxQSEhUUEBIVFhUXFBcXFRUVFRcVFxgVFBQWFhQUFBcYHCggGBolGxQVITEhJSkrLi4uFx8zODMsNygtLisBCgoKDg0OGxAQGywkICQsLCwsLCwsLCwsLCwsLCwsLCwsLCwsLCwsLCwsLCwsLCwsLCwsLCwsLCwsLCwsLCwsLP/AABEIANoAkAMBIgACEQEDEQH/xAAcAAAABwEBAAAAAAAAAAAAAAABAgMEBQYHAAj/xABDEAACAQIEAwUFBQUGBQUAAAABAgADEQQSITEFQVEGE2FxgQciMpGhI0JSscEUYoLR8DNykqKy4RUko7PxFiVEU3P/xAAaAQADAQEBAQAAAAAAAAAAAAACAwQBAAUG/8QALBEAAgIBBAEDAwMFAQAAAAAAAAECAxEEEiExEwUiQVFhgZGhsTJScdHwBv/aAAwDAQACEQMRAD8A1AQYRTFRACOEG06CBOMAtBU2gRZaPXSaaGAvBAglbD3LFuQMaYziS0vjYE6k9BbcCLdiXYSg3wh3lhWWVLEe0JEtmpaE8jcBfE9b8pJ4HtOlUqFAsxsTfa/wnyIgLUQYTpmgvFeGixIGh3HSQ/D8U2GfK1zTY/Lxl3dOUgOLcMFjpcH6SW+hwl5ax9Nqktkx38BzpqjWJt+ckEq5gCJVOE440G7qr8B2PSTqN3RuPgP08ZVp71OOf2+hPfS4v/uSVpm41g6dY3zXEVVgBKcEyYW3QxDF4PMLg6xddTF7TGbDOckTaCDBdbGBaCNFBDCJKbQuMxyUUapUICqCfOw2Hjymmwg5SwhXH4+lhqZqVmAA/M7AeMpdD2lipiO7FICmTbvGcC3jYja9pSe2HaF8U+tUPTBzIuXKVvyYdR1kBhVL1EVTqzKBfa5IAv4Say74ifU6X0euNWbuW/2N7XiYVGa4LFrMeYBFl8teXjMz7ScaZ3yAOPBvd1F9QDqQdpa+MYU0sKlKmulNBn3UHPoxJPO+voJVMZWpBQgW1bndi5AtsSdzbWRSk84Z46istogMZijUQhbrZAWsdHXfUW3H6GPeDO4pAdRy9De/MytcUrsHamv3tCeoOpt0k9gsGyhCSSbDYXsvlf8AKHJJRMWWzQKHbWrRWia6BqToLtezBgxVrDmBYaeMvdNlqIGXVWUEHqCLiZpiOBtiMFkT3nQfZsNSRe5XXrY7dYbsjxathMSuEqv3qWysq3Y0SLG/kCSJVVblYZRZpK7qd9fE12vr9y18X4Zy5cjEOD8QKnua233T+Qloq0wwsZXOL8Mv58jJranTLyQ/KIa5qyOyXZJKTTNj8PI9P9o7U85B8Ix+b7Gt8QFgTztJOk5Q5W25H9DLabVOOV0SW1OLHqaxZWiLJrBLdI9iU8EUnEqV8pfTkbHTwMTPFKf4r+hkS/Du7e1V3yeBtJXD8Epa5mchvhbOdJNCzf0VOCj2GHFKZ5n/AAmZr7SeNmpW7pCciAXG12OpJHymjVuBIoN2fQXvm6azDOLVi9Vm6sT9TaDbJpHt+h0xlY7Pp/Iyduce8IxIpVkqnZGVrczY8vEb+kYGAPhkh9JJZyn8o3Clxejiglqoc2zAC5JZfvVBblfaVLi/ZQuxamxzlr3PPxMq/ZLGiji6TsbKSVbpZ1K3PraaZi8VlNip2IuNvD5iLsl85PnNTpfBPaumZ3xHsswqp72Zr6gDlbmfS8sHAez9RReo4CKhPU6AsfrJhSCC1ja+umt/KM+PcUy4KuVVlLAUlzWBJcgMQB+7mMCM3NpPoVGvLSj2yv0O2opn7OmWAbYsVBAPheTHarjTVaFKrQIprWW9ammW5NtM7D3jpKBW4XVp00qvTIpuSFc7EjcHp67wlF9ZRFbOEe1TpKt0ZLtPk3vsBxU4jCLmN3p+4x6gfAT45bfKT1ekGFjM29kmN+1q0+TJmHmh/k30mnT0IPdDk+Y9Tp8Oqko9dr8lV4rw83uNGGxjrhWPFZe7qaOv1k1iaAYW+Uq/E8EytnTRl6c559kHp57o8xfaBhJXRw+0WDC4gqcj+h6iPJC4DGLiE10cbjx6yRweL+6+459R1noV2KUU1+CKyDTBxmFDix3kTh6honI+qH/L/tJvM34R843xmHLjYfOBbU87odh1zWNsuhtxevloVCTp3bWbwIM871gb67/ymy9rq70sHWpuBZrKOup2mO1EAPMRFs9yR9T6HTtqlL6v+Bv/AF/5gCoLW2jfjdYqgCmxJv6AfzkWnE2HxAH6TI0ylHKG6j1Kqm7xyzx8liBHIj5yb7O9pKi3o4hzl07qodQtvuMeh2vylITiS8wYo/EkGwJmOiWMYFXazTXJOUsYNX4p2kp0qTrRcGqbKANQpv7xvsbfqJUsT2ldvdYmqwFgLBUW+7HleUrE8TZ9B7o6D9Z1N3f4izeZJ+QJjKtLt7PPn6jCv20LL/uf+jb+wNM47BYijXdWDaBRtT/CQeoIBv4TNMVg3o1XpVPjRyhHiptLr7FK9qz0ySCUuBb4spuRtppB9rvCO6xK11GlZbN/fQAX9Vt8oeohxk30nVPzuEn3z+RH2b480cXTOlmHdm+lgxG1vECbeZ5y4HisjKw3Ugj0N56HwWIFSmjqbh0Vh6gTdO8xwH/6CrE4Wr5WP0FTGuMw2ceMdGBHSipLDPn02nlFMxmHak/eU9CNx1kzhsStdQy6MN+oMfY/CZxcDX85VmDYepnTb7yzzPdpZ8/0st4vj90XPNOzQhM689TJD0Uz2qYoJhkBHxVN7j7ovtMad7maL7Q+GVq+Oygll7tSg2VV2b6i/pIfGdibLdKl26EWW/S+4kF81uwz7H06yujTRi5cvn9SkcRwwfUjYWkHXwlr7zQcJ2SxNZrCnkH4n91dOnM+YiPajsTUoUkemKlRtRVCrmAa1wyBfey20uekqjZFJI+f1MXZbOX3ZnNOmWYKASSQAACSTyAA3MBksSDuDqOY8xLR2AsnFcJmXN9uuh6m4U+hsfSTPtE7LBeJ1RTUojhalhr7zi75fAsD842UlHlkKi3wij4Sjm5kSbwdC1rSa4XQpYdgGoZhsxNtjob6ayUxnZtXJfBfDa/dsRcHmFPOJV8WylVOKJv2VMFxmu7UnHyAP6S4+07Ad7w+oedIiqv8Jyvr/dJ08pTvZbT/AOcGYfDTffSx0G3rNWxeHWqjU3+F1KnyYRs8NY+wqmbrtU/ozzdhL3mxey7HVsrUKitkUZkYgi34l133vITs92eXDhsy3qKzKSRsFYgW+Q+ctPZ0nvWLH/8APXQgbzz6puNiR9Dr9ZC6h1pZS+fv9i3WgQKdS8GekfLvg6R3E8FnFxvzHWSMCLshGccMKE3F5QkZ0EwIYJFcd4Watnp6VFFh+8L3yn1v85XsNiSDZxYjSxFvzl2vIbtJRLUa2TR+5dkawuHRSRa/kPnJLtPveUV1ajatskR1TH2BNPW25Y2X06xljMYUpVq1SoVC0msqaLquh11LXO8qHZ7iNfG0w7t/ZVUQhRbOrAEg+h2Es/bimBgXsNyn+oSZQkp4ZW5R2ZXyZH2IT/3bCdRWDH+EFj+U0fHj9pxDOxuToltwov8ALrKN2Epj/jGEuNDUYf8ASeXzhWHKYisu+Riv8Nzt8pRrcpJE+lw22FTs4bXUX897wqcPqLqiPccwD/REttLGovullv0vDVcco93XX8IJ9ZFtWOyreyB7Ci+LZ2Fn7tg3K9mW1x1taaDeVLs5RAx1ex1KA256inr/AJZb+7M9Ch5giG9JTZAcVrgVjencALckCw9SddI3/bcxUqg21a6i31i3HMNesALWKXbS99SNfSVrC8OK4llYOFqECiQ+VbqPfFvP9JHOUlY/8lVai4LP0L6jkAHnYeseUqoYSOpqcouADbYcrbesMrEG4noxfBBJZJKdCUqgYXEPGCWJmFihAhSBONEyYhXtpfY6HyIsY7sJ2QdJjQSeDEOyNN8LxGpgyx7talQ5epCe43+ACX7tVhTVwlRF1YgFRcD3gQRqdBKn7R1OE4rRxKDSpTVrW3ZC1OoB4lCnrLVw7jFOsgZSCD9DzBHKSah7JKRZS98cGb9n+BYmhxbCd9h6qr3urZCUy5WF84utrkc5o+I4UaFa5a6k2Unne/P6SzcNrZ6QI/eHyJH6CJcS4WtUC41BuCOTAaHSHbX5opmVSdcmiuV8AhZXNSpodKat7pPiLQ1bD0XdXdWBG26i/QreMeMIhbucQKlI7pUUsqm/R109DFeDcHpglqJ717gFyxYDlYEyHa84+S327ctlg7PULVq1QrYMECtpqQNbW2HKTxcRth6GQAf1pvEOJ4kIup1Og9d/pPRWK4HnSXkmRrVu8qO/K+VfJdP0J9ZI0cEj0lzDZ8ynYg9QZF4ekXPuKbE6nYa7ycQWpgdJPQtzbYy57UkgWWFNOJd5OFUyvKJsMVRSp0joPeM+9itOpCQMkKloGaQrdpMP/wDfT/xCJntLQ5VAfK5/IQPIvqF45E9eGBlfXtFTOwc+VN/5Q44wT8NGqf4LfnO8kTfGyre2qjelhalvhrMt+dmS/wCgmdYfFvQcPTJGoJHJh0YcxaXn2s4mq2HoXpsqCtclrb5Dbn5yiVVzWPUQniUeTFmMuDZ+xPE0r4dTTOxIZb3Kk6kN05685ZFP5zIfZDhapxVaqA3cinkY7A1CQVA6kAMfC/jNeXbSdGO1YQcpZ5YFXDq4sygjxF4ahh1RQEUADYAWEFZxabhdg7n0FrHbz/SNqii9yATyvF62q36f7xmz9YEzY9Bw+sMx+z9YiIpf7M+cFM5ojeIOQBlJGutukDhtcte5uLXEUrUg+jTsLhQmxO3OCuwx4DFUMQBiqmNQuQVOG0htTUfwj+UWXDoNlHyihE603CXwDlgZR0hwRC6QRaacUf2xVyMCqgXz1lBPSwJ/SZfw/DEi3WwHmdB9Zq/tXAOB8qyEedjKz7P+z/fKMTUY5KVUZUVbl2p5WIPQXInPo2PZpvBOFrhqFOigsFUX8W+8x6kmOxofCNX4gALslQD+6fradTxSv/ZMG/dJsR89RM3B7GPRAaNqZe/vAD1ivezcmOINcEqQOkY08GwNyQfCOq7WUny/OMmxS3NzaLm1nk5J/A4NLqRAdbIwveNWxCnZopTPuN84MZL4Naa7G4OvpFVjbOIcN4zEw2h0IosaK8cI/nGJgNCwrj8QjqkqH71/W0zP/jD9YovFH6wPIb4jTamGUjTTxkB2ho16as9KqLAfAbC1uYPPylbo8QqH77fMyK4rWcsxveJ1NmK3gZTX70SnbHG95wdix+0WpTJ63z20+cZex3F/29K/JKgF/NSR9Iw4zWLcNrg8sp+TCVv2f8Y7jHUGJ91z3T+VTQH/ABZTHaZ7qk2Luio2PB6BAtpG+IwSNrlAPUaH5iKgxjW4sL+4uYXte+h62sNvGMlOK7MgpfAdahTSpdl621HS9tx4xyiqdVN/KQuLxxqMALqoF28SdhFeFIADYnQ+d7xUbU5bUOlV7dz4JDiJtTa3h+YkNVqeEkuIt9kfEgfWRvd6QLnyDX0M6qg8pIYI3ouL7XtGr0RDYdCocBtDyioZTGSWUNaNRhubxZcRbcQoodIqKJnJyNaTD08SOvz0junUHIxj3PhB/Z/AxqmxbiimLRjujh44/ZLRRKUk3sp2oHD0RDPgM14tQpmPaVKdJOSwYsReSD7RYLLw7F25UWYfw6/pMZpVipup1Bup6EG4/Kb72hX/AJLFC3/xq3/baefFbT+ucv0ixDBJfzLJ6Jp9pe/4cmIoavVUJb8L7Vb+Is30iHD6roiiouW2ngQNiD5cpkfYftt+wI9OpS72mzZ8obKyPbKSLgixAFx4TSOw/a9uJd8HorTFMiwF2BVr2Fz964gX0ybymNqsio4x8kxiK1yMtpOcEQZDf8W/pGL8NRgbDKeo5SU4dhBTTKGJO5Ji6KpRsyw7rIuGEE4mNABte+nURpkg08V3launKkyJ6tSWof8AWI4yeEbNZYiL4GxXwgou+kcZYIpwVELcNAkMBFSkLlnYOycFhhTEMo8YcCEkC2QgwKw64NeckqiA8oASD40HvYzp4ADYmOVoWisMGnbUY5Ma4/C56NVLfFSqLp+8hH6zzPU9xdd+njsfynqamb6WnmTtHg8mIqLyV3AHLR2EopXYmzLIUOZrnsKxdxiKJX71OrmuNfuZbbna+kygpF8Kz02DU2ZX+6ysVN+Wo9I2SysGReGeru6iyL/X0/WVrAcXekiLVvUARQXv7+2pPJtY8xHarCIhd66KQpOVzkc2H3VOp100ktd9c3hMdOua7RH9kq5qPjattHxjWHhTRKQ/0SwE+Ep3sjqk4J819cTVax3s5DC/zlxcQn2LCXEENOyTgsw04wgEOacBVInGgrDqs5X8IoGmoB5GArQQ3jAyiBltAG8Bw0OtURFTOZp2TsD2kAdZl/HvZtVq1qtY1qS53ZlGVifea4Ftr6zRKbkbSvcQ4qwLM9/dBO19r2At5QLL9iCrpcmVyp7PMOqe8zl7fFewv/dGlto07O9hsNWNQ4ipUXu3GXIwsVIvqSCdx8jLM+Laqp0FyoChDc+8Nz0tG3D+EPTptTUH37FiTc32OvlpJlqZqX2KJUrbj5JLF22XUDbnpbT6SLw9ekcSFqKpAULcgGxPvW18xHzoUVV5qAPkOUY/+l81Q1M5BY3IOqm9uXkAPSS1p720O9u1KRZOG8Vw9MFaSADMc3drl97mSOtpMs4YAqbggEeRkBwngYT72gFrKABvffUnfrJYnKAFGgFh5T0q5za9xHZGCftFs1oYPEkq9RaKgAxqEtHZ53eQhpnrAtbeadhCqv1iyiNQIqukJAsSZQYFoaCZhomy3iT04v1gGA0GmJUwRzjPEL7x/USQkdiNzFWRTQcZPICp0AB8NPyhlYjexiQMGj8UQlh8DGIYrBVGbNTCnwJI/SCnfJoKb/RgT87CTNDlD4hoSpSeUzlc+sBMIrAajznVfKGw/OHqSlLgRnkag9RFVI5GFI1hWnI1jgP6wVqxCmdIokNANC4E68SvrDiGgGf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030" name="Picture 6" descr="http://t2.gstatic.com/images?q=tbn:ANd9GcS9f43ZkT0GEWYJkirrg-06mrLptrTsTwq9dFZQIOpcdkn9CB_b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501008"/>
            <a:ext cx="4392488" cy="3002172"/>
          </a:xfrm>
          <a:prstGeom prst="rect">
            <a:avLst/>
          </a:prstGeom>
          <a:noFill/>
        </p:spPr>
      </p:pic>
      <p:sp>
        <p:nvSpPr>
          <p:cNvPr id="1032" name="AutoShape 8" descr="data:image/jpeg;base64,/9j/4AAQSkZJRgABAQAAAQABAAD/2wCEAAkGBhMSERUSExQUFRUWGB8aGBgXGBcYHBobGxsYGxwgGhoYHSYeHB4jGh0cIDAgIycpLCwsGCAxNTAqNSYrLCkBCQoKDgwOGg8PGiwkHyQsLCwpLCwsLCwsLCwpLCwsLCwsKSwsLCwpLCwpLCwsLCwpLCwpLCwsLCksKSwpLCkpLP/AABEIANYA6wMBIgACEQEDEQH/xAAcAAACAgMBAQAAAAAAAAAAAAAFBgMEAAIHAQj/xABNEAACAgAFAgQDBAYFCQUIAwABAgMRAAQSITEFQQYTIlFhcYEykaHwBxQjQrHBM1JictEVJENzgpKy4fEWF1Oi0jRjg4STwuLydKOz/8QAGgEAAwEBAQEAAAAAAAAAAAAAAgMEAQUABv/EADARAAICAQQBAwIEBgMBAAAAAAECABEDBBIhMUETIlFhcTKBkaEFFCNC0fBSseEV/9oADAMBAAIRAxEAPwDTMNvinJuJP7jH8MWZnxWDbSf3D/LHPy/hMsTuGb3rfnE3t/yxVB3/AMdsThvz+GObKzJ1bEM/2GHwP+GJKxDn2PkuOCV2r4lf8ce8zJL0xv2MX+rT/gXFkS1ipkf6GP8A1af8C4sDGnuZPbx5mn9Le2k/DtjwH8/n441zBtSD3FHAz0v9NT0j6/xOCXkg8i/z8MDukj0L8v5n4YsdZzUkUJkiVWKEFg6u/o3DEKhFkEqd7Gm9sdfF+AfaSFdzUJbjiA4FfK/8cbVgX4dy0+kyZiSQl1VVR+QF1HWwsAM2rjmuewBfT+a/54ZAyLsYrdzSseOwAJPABJ+QFn8MSVjNN8/ntX3YyBIfNW64N1RVhv8AUDG9fDGoy24pmoEHSTYFe22qrANEn4UNsS6cAm/++vynpoR8P4/440zOoI5QWwUlRuQSASBz3qvrifT+bGM0/mx+f+mGET0WJuuJLHIsiSHQyOHhhlkETK2oNJuKCld/XZDEURiz0XxBBmYoAjI84VJGjQKp1hWV/VYDn1MaGo7ix3wZjiZWO40WSo9Vi/VXtV73fC4HeIvDwzhiDlVVCbbQrSknSERC40BSzEm9W+kAb4XgbJtIb7ff6zVA4BMCdS6bJmUmzqrRj8xHhRXleoXKAWaCyFbJ2Iog0aoh8znZFcsdPmoNKlWEscigspizAIUkgahrWiaog0rDbr3QhDOEMjxb61kllEjOaXQ0cWXTzw92CzAVp+1iqF1o3q1sxJLMZVNk22zIPVZssz9xtePPxOniZXXa5JAHEOdBlypnf9rEsTJEYIpZAfLMiq7gFzZKkhd+xrvijmZolihWPUGzEjzEDWQkHnSiFVj3A9QDEBSxMZs8DABXAo2KJva+Of584vZTOAspkSKbQgQJIXRaF1WhlA3JNsCLdidyThSAB2Yef2ivT2EEQumafYZgNHAXjWVmiYuyoySSBo4RqAlcrGGNnSirX2ji51bPSTZgLEPLkGUcO0iuGi89kYHTHvqEe4sAIZLPBGKuWyBZYIoHSMN6klrUitERIQDCXUPY1BSwJC84YMj4cjiBt5pHZ1kaR5G1syg6d14HqY0bu9ycUISe4vJ6YaybnvTM2rXEEEflgKihtQKKFAN6Fo+435uzvi7oxFF02JWDKlEcepttqNC6377b4nwQvzJYh5k8c77ix249/cEfTFPXtLv/AKNsZLmtWkbDSi3W1tJchsf1gNKX3CLiCKTab4QufwwrOu0ESraFehGCMb3iwPz9+Kyjff78WUbHKlMmAxrmfst9D/51x6HHfbGZ6CTyiRHKw24jkJvUh2AQ6hWo38O+CAvqLJqRdPFQx3/4af8A+a4kzWZEcbysCUQFiQPYfEgX8ziKFCqIGDJ6V+0HG2kb0yg8X8vfFLrh16WiKSKyqYPssNTPWo6tr9JO/G1+2GJiJbmYzfEI9Nzi5hDJCS6rs1A2t+45/wBrcfHG0vBHy/FlH88LDeIc1rIMkrONwdZdQbvbcgqQcGsn1EyoSV0urKGAqjupBHwO/wBVwWbBtFr1MRieDGXpSHQux+z7H4nBVVI7EfQj+WBvTV9C8cD+BOLmYn8tS1Mxo6VUFixAuqUEgcb8YtUhVBMlbkyY/njGX8RiDL9RUpG7MIzIoYKzgHc0KHNX8O+++PM31mGIapJ41B1AEuSDoOlvs39ltj7HnDARA2mWBj3HqyXdMDRKnSQ1EcgkE0R3HIx7f5oY2ZNcC+o+IY4X8sh3IFtoKnRutAgmySCDtwKvcgYKj6fUDCZnrlaZ0byyZZNAIDhWVtBJU0CSUvT2sDesLyNtHEo06Byd0P8ARuuLPYICSCyEtmtBppgxUAkahajcbbDBTCr4fGjMRKSZGMci3uuk6VdnVQao6VU7mtQ37Ya7+H4t/wCrG423CZqECPQgrrhzAUeQpkBsOqSeVKDqRkdHsWBpZSliw3OAWd6pJKJMn5MzO9PrzDPAIEQq3mMxJkIWRQQRQJ2Ba6w3ypakAlSRQYeor2sCTUpr2IIwNy3huFQxl1Zh3ZWd5yGLFAQgKgBdC2SEqgaPIFEVtriRtuzEro2VllZCA/7ZgDKYzNaSaW1Ozj1gAg0x9PwwU8ReG4cvkPQLcSR6pTpV3DuAQ1baQCKXtoHucMea8QxRzNE8iALAXoOtgxamdCo2WoSjhTW2quNhv6QZdOR1HULliIva/tNX3Dtg2qupW+c5GXiq+PM5yjgsLKj42NvzYw9dB8HQtl45JfNMkiB/S9BRINSgLWkkIVstdm+Bjnck7qAxNgrde1gkfgMdpyMNQxKd6hjXgdokHv8AD8cKA4MzO5HUSMx0eXJ5d815skcqTKtoQVkRwgXUu4sEkFDqHpO3Bxak6xm9w7TRzI2maP8AV4ERFYEoVemOptty1Vq24ww+IOgrmoSmrS4sxuQ2lGJWyUD6TYBUkqSAxr40ut9FmmZMynkLmtBWRa1o4Nmo2kjNMDenUtbgNYG7cXsILc1JshORSAaPz8STpfiOOYCygcgboSyFmZwEUizrChWZf3dYF7HBX898COj9KKftXaQm2ZBIVsK41LqCJs4VyCCBRBrgYJFviPx/wx6ySSePiAoIHM5jmIwBC6cSRsHG2xQhkYb36kkUVvwcVRNtN/qz+JUfzxU6SjLFbCi5Br4KNI+8fwGJ8muoyrtvEas0LJXknYb9zjNRTXUpViSLjbrAs+132+/fjBLKdNJQSuRHGTQZ9IL8/YViurYXz71eNvC+ZyUlMs0U0oO4KkKjdtPnKqsQO4PewawxdQh1keYjyEGxbRA7o6WLn1D0yMPTp5sYmx6S+Xnn1HhYNgnijA0AauNZ9TC9IJUiiO5BFfdeJ8k0llHkYkEgkFQdTG/UNBPpYtGWB/dT54oDp4jKs0jnSDYlKev1IUYlZm9QVdJNevUSa4xG/WEhlMoMZLgLIQy2VG1OATdbMsgAI4a9sUYMRQEPRiHazYjdkZGVFTzCSo31rY3JO+k6lFEAHjbnthM8c9NMEqzqoRHeI+kgjzFMhcji9SU1nnSb+LK2Y2B0EgjUrJ6xv30Aa1uxZTV8sDfFMkMuXjhezcqMGjIDIq6tZO3dWZQKv1EkCtmZANsxDTRceWgdCB3JFDiwCBV9gFBP0xMhIA1VZIv79t+4B/ji3kuhQsSqj9qyNJEC5cERuwoaxeoqCb2+AAvFDMix7bg/Ir6h+IGOVnY9eJ0gwPUYIeoRRRgvIq0imrs8ADZQW5+GKK9cLfr0oYlYVHlECO1DTSKCtpQJQIfWGN1d48z3TInVVaRYmdRS/s9yum3ALLxwfe+Qd8Wul9IghjK6/MLinJZVDKGLABAxCiyRyT3vDjZFMPI/SLRFOJib3HgccV8wBJ1iSUkB3YsrbvptKLv6NDKCRp1F2s7GgO5Lo8Nyx2sUgp3K6F1aI0kIRSxJXUzKDVXVcbYIp0bLKwkRNJAYCpWr1qymxdGwx7d8SZLJRxOHj1KwUqCXDbHSTtIGG+kb19cMYqWsdGJwjIuLY/J8GBT1E5WF1gjRNVWXllkZWlLFSmoepidbAEmzR7UWfos0ksCM61IV9a1vyQGK8rrADURtqxVdG80SB1olSyKNGrSrKNixUncX9kenvZwK6pnf1dlaNI4oTWyhVqQaCTIEoAshXf2vnnGtlO+gOJgQ7dpHnuMeZzOj91mJBKgWLocatwtkgDnnjCn13NIGEgcqzO3m+WFDDSv70Ui0GDDkgMw5J9JxWzXVJmkCSk2apidvZef7R/HFLOTB7lJYt6FvajpUKST77AfHf2w7BiGbINx4EXlLYV3Aff7Q74d6qqGUtqIKoQxVdRFUR6PSF1i6sKNYJOGsG9/rhC6ROwo+U8qzeZCI1KDzCFRtILH013J20k1dmnXp8DpFGshDOFGsjf1GtVGhe/fubPfDsqDGdogK4yJv8k/t4ln8848/PI/xxqzAAkkADkkgDcgbk7bk1iGPPxtG0gkVo01BmFkAqAWrbfYitN3Yq8JsTPpKPX8ojmFmVTIrEK9KWCBJCy2btG1BSpsEMRW+ErxOjxZX9VXLmPL+eGjl9P7RikzsrAb/AGmIVq3WHvWOh5rPRpH5rsNBAK7AltVAaFO5JtR9d6wleOOsh8vEqKEInPBRlpYWA0kc7ScUKJ+Rwv8AuPPjqMxcuBOe5gMVIIrShBNtwAxAPbufvx3iRlR0h9RdhpVVUsdMaqGZq2VVtbY8lhVnHFZcxIwKFiddKT6QNyB7bD4isdCTo4zsmamkRHidpTlJC9gkvs7R3bKdEYViSuiH7O9k15EfqF5Ea3UjkEfMEYhd65P5+uKnRctJHAqSBAwLnSmnSqsxIA0ALtZOw/eA7YsS5gjufoT/AI42IK7TXxIZJviMQ+aPf+H+OPJZz7t95xWMx9zjYNXOfZ9SpF9/keNj+OBwzKpquiWFaWutN96+I4Ptgh4t6xTxQxxh5mVGP7vrkVfSQvLEkEknv88Ces5URTunIAWiL3BRSSt76S1kX2IxSiU3M9mI6WWctltamFGKRyMDStqXUPcA17fOhxi/B1PN5Mu3nsEGq4R5y+oFWIWNZF8uhfrjbaqIANgPBmAhVwu45Ui7BG+3emo/Q43jkeR0RVrUQByFPcENR4qzYuu2HOoqzJ1Jup0LI+KYyuqQ54oQDrhzTSUDv6o5j5ibf2nH9o4r5nxbkXJhWTqDs237SZwl+xB57bUcKWeyL5WJPUrx6grEBlYFtTV3Gi7F0DsPfEORjR22VtV2vquyTtQr1Ent3JxD6lixKxi55nRfC3UGjXyW9Ue7KD6q7leD34r8MCsz5k8zF2AbagLq3LABbv7Kjff2wY8O9KYo0ZIE0i2TYYoBq2pCQWJoVfuCRxixm+jqpDCii2ztfrfQkgClhUdVo2VPtUCSTidnJFGGFAPEreGhcnmMCCqCuLVaIA2/sK/O++KPUj9s8b394J2+/DB4c6cqZc6r8wp6rr7QjcHSRzsbv4/DAXxHliGcV+9pse+kjf2sUR/PEuYWlxuM+4z3xXlGZIWWNnVBLqIRnCkrCQWAR6BCv6iKB3+BXjmcu8tRRqI9IOp9Ox0/AVp72QWN1thmPWEljKyKKEkbFAbEigklG1X3C2CCCBuO2Et8qZMxLs1M7vVAm2LFLoAV8gBfYYbvUgER2LPkbGFXgD/MK9KGWMqmdaUUzaVFbKX3UISQSAKG5LAe+JMxlsqsjKBIEU0p8pmsdjZjAUVzdnsdxi5+j5GXMSnUQVjKEFirEl4nXjk6bv44fP1hv6z/AEb/ABBwaICd1whrsmJueeK7nMA+TIPpFMjeXTA6nr07tGoC87jV7Vgx02FGybLCAZTmLVEF610RIxZQAQg9RDkAAjTfqN3sz0kpNM3kNIJZWk9EMb+YjRoFjL7eQUdW9VrdhtRO2MzuWkykcMnmSOx0JMxd5C8pVjq1M266rAXYXpP72DbizUU+rbL7frfcjXI39qVENDVZYGjyAwQm99sBc30h0tgRIgYCxrQgMLQlXjGxFra6hqUr8ME85n2AGk9gQCNwao/Xj7sAOr9fpjGGZWGxKkgEj63V4PFlZL2cSbKgyUH5l7o+QRczE87mILIjLUZOpgwIDSk0gLBVJ0GweVG46EdhvtXw+nHz7Y5Bk86yCTcurgkjU1e/c/iMdezf7QNpbSX3VtIarIYGjse2Cd8jD3Gz4izjxpWwVBvUYnnSeEpSFP2TCtRcU6UNZ1UyjbSv1vCl0PMSSOEi0hh+2GpiF1oU0UujchSR6ufhVE14jzWYgliMAZgRZMm8TMSaA3A1hY70g8NYAAFLHSGn88O7SIZA7GQOqWxOoFmWjp33Xnisc4+rR9SvpUqxYceRTa2egfiHFkKyTxy08kflAuXJOqQam3pS22t/ULAUArZswda6aMysEMSHVGzln1EIrSgbNpVyaIjZqHpVSLBY6Q2fHliR9P7Mape51uSqWWYnVRZhf2tJ9RPOPYvFEHpb9rG/ZoyFJ5sEfYP1BHuDzikEMAw7r7d/M19OMNUOT/v6ylmPDM2XlhOYRRG0qAtqDxkawXDHt6Q1hgLAPNY6VluuwvxL5i0xMgjZI1Cb6SP3SI6oHkDbkYRZ/Fc0kw1mNkV9QULpViEYAkc/aYPpJIBUVxixm4UzeWdgWWWNS2gAaXSyiMdgRtqANng7VhIbICu7866jGwllDuKHV/8AkLf94MLUVQlCNVmVVavcJpK8C6MgbbgYLpnEkRZEOpHGpW+G/PsQQQQeCDjjc2dlVAhJKaR6AOO4JXtv3HOGjpHWGihiyzMSzh6WkAUanciwA5ZmNAkgABudhi8fSSlajo521fu8XVe3cjHnlr3aj/jgWubGh4/NOvdaJRgCSCQbog+k+9jt3wn57xTIznYbBVBsiwqhVNXyQAfrgVJMbj075OoXXwfM+Z/WZGjU6VAXUWIYKkZYFLH2QxFkGytgVgL48idc1b6KZFMYQGljDOFXcAlh355GH7OdSWJSzEUPiPkB9+Oe9cUyZjNK5JZPMqzY1JIPs7CgQvHa8NXMx5aStjHQgtZLO5J4IPx98EulSftozqYevi1POx7bXdbdsCIzajFrKTaZEI7Ov/EMWsLQj6SdeGEa+txhoGjq2cqqDuW1KdhySACcU/C0bRziMghh6h6QfsgjcncVqsV3q8KvivOmTNOp4jOhR2AFX8iW3OHvwllXjygmkYtJKPQDbMqfug9zf2qvYVjkpi2JOiuQMxFRv8OxtO+ZQEi2WPX7LoS1BFgC7WqAAFYOPkJPMDbMwFKraSEqgVUUpG9NqFnahXdcyUU8EKxZUICrW+ry5BKzi2cEsDeo0SNF1sOMQS/pHaFH86ONtLaA0L6f2lagKLP231BqFcdsAV3dRrY3UbuP15h/L9V90ohio43BjU2DQ/sNx++w7YA9azpWdvSGRlUEGjwuk2D/AHb+uBEHi8sqSkHd+Cx33tv3BRJr7sTdWzQeRmU+k6T8m0g0SnY0dx73gXVgsWpW7l7qbHMxnyygdVb0N6CWNb2eDQ5bb0jffFNPCE8pYVGhAWgZk1sLAbSIy10q++5bY7VghO8cx85VzkbNpDsI1miDDRxLaNRKrdmj3AvFjo3TZJXZ3aNAmoRFXV3DH0l9Kmh6NVBiSGIPbEmo1K4lO7urjFyUpriDcx4fnimleKPRGHPlqGjshmbi3tdK6NmoncdhhqyWa8xbKlWGzqQFIb5H3rtt7Yt5fJotap3rg36ifja/Zo76iDXvihmOmtAB+rTxzux9QzEgY6RqK6QHT7Nmzq355wvQal8iF3qv3P5RDsGFGWiPz+fngV4gjcrGU3KlrXYWCoNg6gAVKjkH7eLOXOb+1JDE0ai2ML2wA5IXzH1VX2Rv8cJ3XvGJKCP1RSP6ZfeIAkMovlzSgmhXa7sdMNvFCFp8Du/t8S1GrM0aaaZ9dsbNFI2AUfH973NjALxF0lGkkq/WVeNr7MBsRx3PxBUjvWIOodYbzdMSPDpCn1NcmrZkLNQGw0kCudzeGfqE8GaMbSN5M2n1pHpYDcm7YHTqu6IJF1R2OF0yyrJh9MBm8xI6N4dnmlEIVgHbSzHhVr1sT8F3rvxjtL1ZoUOw9h2H3bYTMn1mOGRQEkYKRZXc6bo3YA3W9x3r2w0FzLCTFIUsCpVW9BscjgXRFbc7cYeHsczn5BzxB/irQYADRIljarptwyWASDemQmuSN+2E1HUCPdwaIphIQDRG2pSORVqf+RjqiPrUZpAXG8ct6o2+zvG/Cn0j0mmGn2GI3yikEFQNiPSNNagwNBQANie2EspJ5lWHKEWh3APWlzxkZ4IJZEc2QuXZkdStWLTTRrYgnscGBlsy66hk8yjlfSJGSJFIIoAyMtDbdV542xC/60Aqfrb6EUKAI0JAUADbUoOwxC2RzFh/1vMMPbysqQeP3Dmr+9e2KlK1QEUzNZJPcCTRsjfq4DedahkX1EtVqo0WG2N7E/aw6+EelZuaIHMTPoRQkMarGJKp0ActEW2UnSrBqu+eB/hrpOXin8+SB5pAbHpWMA3yI4nYE0TbMSNxsN7Ly5vNSreZZyNQuKLXCjLpkBXSzAla5Fnej2AwQRbgPlcrRhHK+EcosmkqokahpOYct7bJeoe+y1t7bYCeMPBEuWy7z5eRpTFTFGCq6otlixjpZdIuxpU0Sd6rA6TpeWUafIQq2yuoWMBlIFB3GtmAs2gY3V7cOaZy4P1WeR2WZGRZQyvJ5ZR42tiLLKf3iL5vB6fMTyBUTkBHm5y/M+KZFAWSMcAsGDKxFaXA/qsPUt89xhezbDW1E1e3y7X8aw6dW6SrosTJlVaBgrvraJn0Fg9soK2zUfVbXdEdqTeFoCSbTn93MKR95JP34c7JQCiXaZ2RjuPxDPUpixSo5Y1prLoQrEDhW4NA8dr+F4UOpZj/ADvOVzqlv/6u/wB+/wB+HnrJRSkMdFIUZQfdyAZG+Zex8lwpHokr5zNN5bskmshlUsN2U1a8Hk7+xxExBBqSDsXAKpoeRP6rMPoCQP4Y0Z9LX9fu3B9sTdRyrwzyK4YEnUCwNkEDffm8RZg7WWAsfW6GOihtBJW4aaSBc5nlWMECaUcgAizbXRI233+Aw55vroObESn0wpdUWF6kH2VIJCrvQPYHesCugZnLxxq8cTtnGDMX8wWoLMtLECL9BBNqSQbHwDdIySySGaV6BJYgfWxZutsSunHPUqTkV89zrniHr6xZSVBRkeJo41CjVqKFb1V6Qt3qJG498chjcIrhlUkkUWBJUC+D89z70PbBTw7pzEhaQWi+lUO4FfMgXybPvjouW6zEuXlZcummIBXFrVNtZMauCvuQDzviZQMfAEeV38+Jyt86w9B9P9kCh91YO5TxY+WMM0bHzYro2QHUGyjDurWRxtsRuLwc6nHGYysbIsUttpDeg2BwdiQpUkAqK1DisC06DlJYl9bM5HqOoKAL4phQBF9+4wW4eYJx/Wdc6rO7x6nKRoQGLB2NCuH1Ko0MDpJB21A9rwB6bmYnldLViu9em6IXejXcnAl8zJVGSauNJnmIriqMhGkgccYXet5qGAwl449MkuhmK3pQaC3a6Ibet6G3OOPqdD/MsFJr4P7zcftBnRpTEvPlL8zF+Jb/AKYhilgmuMyR3RYeXLCNxW5skAAHcEVvhWXqXRRw2T+Yjff/AMmJR17pVaRJlPcAptfY+pOcJw/wVcThixNSsYgf7hL3UcyYyGE2UaOwAwm1yWdgPKjVtRJ22IH93ADxBkMm08cizSZh/MXzFVRpcDbSGVACzMFFhm21b3WDP61kH315Jt7FtB24+0QdvlgD1jM5dpzHHH5zKpLiIFwLKVbKCDQsULrHXXEUHHx5jDj2Le/n6eYH6jPplklcs8mqiG01YNduygVfBoY8zvUvMfzU0gk2Rxufj32rb54vR9N82JgmWeKNT/St+ziBNjcyaQT2pbOBmQyWlip4bcURzXb32wzayrZ5k7MchAvrxLsHV5GYUFHy/wDyO2D7Tx01s6SOhp0YrTLpkSygG2sD1HYaq7mwEmRKkc18Bv8AQE0Tin1bMEvLFGSQUAJagd9LkGidw+1/2cbhxnK1CIy/01sxw6b1SPORRJMAdMil+QG0k+vaq9NhvdXPwof4lhfKwmSLNTR8FYXWOQDWbCqXBYFUIu7+yxJ4wJ8GGQTorgkDdwAaq65HuPbHninp0jSaQt2wCqossXPpHvdfxwQRkO0xRZX/AAmCo/EOclYKkjyOeFEMbEnvQSOzv8MZkuvZqWQRmSMarALxIRe+32Rve2OgeDejHpsgzEs6gOoiZY43df2jLo/aK6kHWB+6Nie2436v+j6HMZzMh2ky83mGVSGWRWD+oN5ZRWVdVggOSCG42tgK9wOeoF6b0wsFUZ7KeeygvCuW1lL7FtQth3AFg8it8XTl2VWSWQPRJLxr5SChXqQNqIBv1f2vgMC8v0aeJmikZjLFMVItaKGIsjoasqSdiTwPmBF1vMspMR+1S3ztYBANi74sYp06h8h4itRQQUSfmXJfEOV16tLS3QIMZUHm7bzFYsdjq23VewrEXVvG2oq8aJC41mvJ1KzPpN15xr7NXvyb4wGjgxT6ituq/M/yx0H0yKpapMmQswW5L/3h5lmJNarJJ1SobPNukgb6XWCC+M8yRfmx7++Yzl/W3P8AHAVuheovrABr0lT7e+NYukkiwrEHuFbf8MccgTsNgyYxbR/z4IC786vrsDf319+Bua8M5uR2licxhzZAZwHWgUsIGINsTx8+d2HqVeS3F61Hb4/4/msFOnD9lH/q0/4VwlG2ydvM471rpskExSQANpDbkmwbr49j7YillIB2B27/AC47cnbDH+kxv8//APl4/h3kwG6NHrzWXTkNPENt7BlS+3teL0b2XJa5qXPHPhNshNC6sWQ2uuqp43YFRQrdNJH+17YDydLM0wVCFLtZu6352H31jsXiSczf5igQtmVLSs41LDDf9IV2JkLbRi+ReOV53p7xTyRLbtC7rYXciNiuoKLO4Aat+e+CwH1FKH7zz+0giGegdPWBmjYCQFrpkAurFFbN7AH2w15jqHlukvlqiRhaCyGMXqBpY4xuaAu9Ioc8456vXJTKFe9l1VQ2O252B3HN4u5qeZog1MUDgFhuAaI7bb+/GOcylWozpKwK+2H8ij5zMNK0hUBvVX2WLc6ux2oc8AYIdQ8FrERJEQwKkMFU7CuwHbc8cbYiyGjKIqEhb4L6qLAb7oMH4OqehW0tudIC7knna6PBGMqaFiw3WoIsuzSeZ+zZVdkGvZr02rFQCa51Dg7Yp53JfrsscCZedZFXzV/WAkaaH0jW6AMWXbZQdz7i8M75Rpp5CmksIotSuQjMdc9AavSSAO5784XuvdWkyuYCPlcu4dRqbNxuxG7bAsSAtEm1U1qOCxBd1mJyX0IV6f8Aozy6gmdHzEh3ZyXQXv8AZWBhXP7xbjtxjJv0a9PJ/opV+CzOP+MMfxxRXq8RUM/TBoB9DZfMyWT30IQCNjd0AKO4xtlvHmRNj9YzuXJ7SGKdV+TCKRuOxr546i5MB4Ik3M3b9GWQ7DMD5TKf4xEYIdG8CZLIq2Zf9oKGjz/LKpV71QUsTxY2rbnFjpebadgUlE0egyMwy5U6FJsWJCAxA2sb37ggBPFHWGzExEa240rADWlUCgl0Qk6mdr9RGyhQDzifVZMW0Lj8y/T6Z3bkSh4q8VGbzFMn7K6FW5rauNlF+7DbC50rqkmo2upd60AAr7AAkbV8b+PfBWCeII8UwLMWLB6RnUtZbVwaJpq33vscWMt+rUjeVErsBxHpGrYbNWn7R9+3yxKjLRB6lGbTZhTqtf79ID6x1yUMKQqu+7CiW9vhXwJ+ePOkvv6t2bcnDL1PpcM0VB11qdQCFdRI5WrvcWB/DbCrZWUpqsAiiOCKsH5EEc1i3SMgalE5Gp3svuMbclOFoxmnIJWieVBaj7ggMK+GCc+eiZo5v9JJuL/d/YeUtcbAWa97+FKCZ0IqObADtRHINKVqvcsfuwQgk1JESd7egATw0hoe1KD93xxVrBux2BzJNMtZBZhU9TmhSNdWsKTSGqIIZdr4JuyfgBi517xGS0OaRmLKSADyQP3TtwRe39o9zgLnCjJqMlKRYJFWe60LOr4Y8aVNAV2RnBsaSDsB+8K7t8b5xwhzOuyiN3UusLLllzMPlkqt/tFZj5ZJDo2h0b0OQRudmurxz/O598zMSsZYgWwiV5AoHclVvdiTZ98MvQHMesR2LOuO65A7VtTe3GJT0TIC/wBne1tcs1mhyR5lE/T6YtwagYRdSXJi3nuKOZl8oAyAoGFrrVlse66gLHG4xXyWUkmzKAoyeYFEetWGoOQQwvlQLNjsDg9nclABmHiijEcMZiWti0lAu96tylqgI2+1ttivLMsOd8xYVhCqWVUSh6SyyGuT+zZz/sjD31pYbYOPThTuhvNdCXLlXVmYFtPrCCiQWXjudLYrt4sdCUZHBBo8fyNY86v1MyRDdW31qPkrC1B32Vm3xUk6gTRG4IBv6D4454vudM5d34zGDLZNpIwPNKqSSQEViWsm9THbnj4YM5dAqqu50qBfF1W9cDbA/paHRt7/AOGLZc39P5YFepE3cS/0gdCnkzBzCIxiEKanXSdOjVeoXqA43qt8Auj5pMvmopZCzJE2ugDbFVYqo72z6VutrvHQvEOd05Wc0CWjaMCxdygxXv7a72/q4Q/1RCpZ20kcE7UQQRXewRhy5SBUxcQaOWW6iIJj5lFptHnSdydIC0Sdo1ugvGmibIvC144zKx9QcrQYBPMG+7lAD27oVG17g4G5XPs6GORtRWwDuNvbejXBAPF4u9ByofMZiaRmLlQVa/UNZ0vpIGzV6Qf3QxresdHIox7cifEjUkko0bvD/hEgPK7aZJKLUN1AAADE71e/z+mJOtdMSNAW2ogWATd8Kf7JP3GjiqHoAgspApSpNrsB6e+w+/veLL9XaXKsxok6opFP7sgr1KO2oequ2/tiJ+RZlWMkNJMt1FY1twumxbOQFHxJO38ORj1Z4sxGUlXLyRAklo51l3YgD01YPx7VW+BWQ6mAaa64NGtsb9Uz0caGcIHYELqkCWutXYesi6IRuN9vjiYGdCx5hbK5vKw6wVjIBGkmdlOlVHP7QcMW598HIPGEYCgChY0BfMfUWutITUW45+PxwldM6pqX/wBoYH4S6a+Gx4HGJsnKkZOiYqTqNrO6G2IJto3VjxwTWEgGzZgHYQbHMfTPmHW4op1A39Ssm42smVlYj44WfE6QJIcsSzF1LIQqulBrrUDSUfffjbcYCPl8vKTqKOxskvK0l7E763P5GCI8HNll/o4o1vdl0kA0T6vLuhQuzh2MEXzcnJv2xfyviObp85EGilAOh1bQSwsmgwGxv5G/c4r5nx0XjaI5bJUzmQ6fMBVzfqUiS1I+Bqr7E4BdUZ85KXVGaMelQoPFkC6HfnFbN+FplXU0ZUbgmiPYe3ft8sMofMsGooC0/P7R2694hknyyxNBldEaxspXzEkj1egqmp2+yRpYHY2DXstwqu5KsB3JlAH4REk/AYn6P4ukQGDPasxlmUqTIBJLBqFa4WksiqB0k1ttRx0HMfo1qOIRzeZu4VZtOgiRSCweJGF+pWG3vvtgGVh9ZXptdhVShG395f8AC3iHLJkhBnJFV0GkicJbKQKqh6k5AJ9W2++OV+J/1cZ2f9WYtCWUqxJN2ilgLANAkgXvtycTr1YhSpLgrQ+0GNHnsBsRx2s42i6aczJpaeJSoN+YJFkoWSNIQ2aBNasFhyek24ybVfw4kbl6PMEzbwKa+zmIz87WT+a/wxZ6fKTNppiFU8AmtvUxHABNiztv8cMMPgrKLUshmaQ0xUSBVU+1BL+e/NjGvXM4sUISBVjGtdWkc1ZGtjZPqC7tdV9MV/8A0FPC9mcv+TIPuPEW+o5oAEAFQGpa08nvvzwpNf8ATWKdlHrYnbYN7kcmvw37YpzREJ5nFmgPjyfu/nipLmmY+57/AJ98TCjGkm+Y1dG8SBFpu3vW/wAdu/xwwZyFSGbYeYmqOzt6lsHbevUDjm6I3cHb8MOmUmaXJJJYqAlGazuur9mT7Vuuo0KC++CTCmRgGPEDIzKpKwgnQY1gjiBDD0LfvTKztvvvTH/a+GKXUItDG4ywQiqFnsJAR7Mhddvf7jPRplmQIvC+oNvRsBfSDRZa5bj2vfBKDptGyaPvdD3+n1wOfTLiy8ff9YOHJvTmcfGXmXMkRpbamVdIAsEMBRvjSbGGfo+WMUKxy6ldSwI329TUPoKw35LwsGQb/wBG8iLwRpSR0UdxvHp++8AutdFzRnfQA63szDSTQA3Cx1z7c84IGFGTp8lKwHvt8f8AqMbTRM/P8fhjbpiWp/vV+GLRhP4fywheVmt3FPrfg/zkUCVkIbUDQbgN/aB783gLmfBE7VecDEbDzEcfiGavnjoM6ECvh/hhe6tA7Iyj94Eb2NiKO434wSmp6IYgkQh2IZW3V1BAZbZQaYA04BIvehdDbDD4cjFSN3BC39CT9LIxS6uDugA9CprJs6aAVFBO32TdbUPmbu+H5wIqo3qJPFdgOSOwGL/UHoc/MRsJycfEMrmJLpDu5CqmlWLEnSoBYECyQPx4Bw75fwoqRlbLOzFpHYEapK0kqnAj0gBVHA72SSv+FOn6pEzJDahqEQIHpFMpega9W6qfaz3GHs5jf1973Ow2+Ne23t+OEcETeVM59mvC8kbWQCvYjj78EMh08ydOzCaVMmsyLzayIkZjo8qVel25F+5w3eckiKRvqvmgwo6SDQ7MK5xCaQMRdAFjuT9kXX3DjC9gHMccpYUYXyHUfORJATpkCuu/KsoYEe/Pv9MQ5/qMyMBHC8gqy3mIoG/tbSH6LhF6J4nzEGXjhXyWRFpdaux02SAacAgAhRtwoxf/AO3GYr+iy/8A/YB914hKGYUN8R730g0+43Fnb52QfuwqfpJzZj6fMNiZdMSXezSOBdnghdRHxGBzeOswK/ZZevj5v+OAviXxRJOqRTJCIjKGYoH1fsxrWizEDU1LdcE++CC0QZqoxYRX6LKQ6RKYmBGyp+6AL332Fb3teL7Zl3do9aAb0pVSeCTY1BiK9gecRZOQRv8A5tD5gZCLLUewq62AUEXuO1YIHKZaRl85aYDVpYg7mr7VewsiuBgjV3LwDVRP8Rw6SDVA2AOQpBNi64I3Hy+OG3wh+kBcvlYopJJQ0Y00A/2QTp31aeDXH7owK8VZcSBACFUNsf7wKirIHvyRgPNkxG7LvwD6q1b++na9rw1X9sPT6ZcuUhuoy+IvGcE8vm/tAPL0NqQanOpjuQarSdO5v7sAouuRoD5auysWJBoE2Cv2gxIAB+fPucBeuPSKLHqP8MeRtQQe4G3zJx4rYszrowT+kvSidD8IZQZmJmmafyw2hQrx6yQqNu7kGgDVDm+dsEuseGkJEmVNOBTJMY9DgAKDyQHC9zYPfejgJk/DjeVFD5ih5BJIDpe1INNdPTDSmxIH2TzYwUyM8GVGkNJPIOZJSOR/VQelfxPxxMVCtunIzf1MhMXOs+GGQaW25I40kf2SNq4wsSdFdSLH3HDB4t8QvJKjJuy7AHewxNg8XvvgblPEolCxPFIZBwYhqut/sH1A17HthyByLXmTuUBppdieFkp4UAUim1uxaqsOrmh81rcDti9/2zZfRAQhAoumxUVVLX7x7YT8/mvMOlSwUHcEU3y+Bvtiz0tNJAo0LO3v23Ow77/E88Y62k025tzyHVamlpY7dPzrJRY6D2A08jjV9o/Qt77DDLJ4xykda1nUlQfTGGXfkA6+AduMJCzO3AEa+7W7VyaJAVflW/OLeULHeKSQOlgLHRZ0ol/QWAkC90ptmuiLro6rEjLufxOZpi2/avmNg8fZAd5kHt5QF0AvZ/gB9KxYT9IuRrZpD/8AC/54T4ur5jlc3mNyWOnyxqLcsSDv8/cYyTqkxNmbME+9oPwrauKxyh/LfP8A3/idwfw/Wf8AA/t/mGfBeTziRyjOXqLoY/VESF0uG/oia30/a3NYYWh/P5/O2LrD+eMCYhuT3BskH55xE+WXuCRzQ3PyHxPAwUkX8/44rMnyxvc9FSboOrLyq6MpcSSMzaVpm1ODQJYhRS7gbLgVkeihJIoI2YszBDdC+7EVVUNRok7Lhl8U9TZfLycFNmc3aop4jiYESStzQC6gPkx307rmZzhjzUUqKdRcoUA3WQ6oXQj3tmA+YOLdPjDoytEu7Y3BWO8GXUFiN1CFANiNrBocVVKL+OJTOwACkBWDXsCD6q9QJqvVdiiLu8S5WDSpG7VsdruuTz7k/fgT1afSgH9aTR9GBc8dyImHzOEw+zCHSs7pgVmuyTpUnlnCE/4nATxD4zLR5tIBSwKwklYXq9RRkiF7XTDW30XewU6eu/mkMPV+8NPJGwv4fdjmnky6MzsPLl81GJv7Wtj6dPcMV+jbjDUCkEmCSbFRvK19OP5Y8X+OKvRs1ry0L9zGtn4gaT/5lOLbH+OID3LJC3HyxXzmW8xa2vkX77j7vfFs8/A/zxGdvz8b/ljx5mjiDcpkoNR1xwgnlXMg9+KND4VWNJ44VI0Bjt3d2AH9nUdgKxniHJSCPzljk0K2guFOm22A1e+rb/aGDHg/9GrzKs+abY7pHRIocFuNW/xA/vY8qFo05QouAMp11fMYCMS0ulSrAAOFa7NEVuBt/PC7nTO7vI1W5vccewHwAofTH0B1Tw4k8KwFNKowZXEgQofs2qAMrbEimoUa+OOdHwXndx+rP9HhqxyVJfi+5A2ODICzMWpPd1OfQ9IeZ1Vt72HYWT79tt9/bDB0TwDmWcSRmOQRaWKyGaOrJC7+X6qYcqSOL5wyweCs9swgUbjmaHkHYimOGPo/Qc9G0bosSUwLDXGwYXTAkKWPp4phwPiSSupWjBfKSTz35uA4OlZsakBgXbT5yyeYFGoF1FANvpGx2Pf4E8l4VyQFSnMzGtyzMoJ99MTgAfDTtgj4l6MqAyQNHHMvr0aoiZE/fVVk1eW9WQV9JIojfZYzfiGQEqPO2NHVDDfz9GaUD6LibJj5FTRkDjuW26VlYmCjILpbYuWDhd9yfMdXIojhb274G5zwLlRKmYyjKJIzrCLKrByLIADOChuqOob1xgX/ANo8wJSNLNHyGAGr5FNR3+ROw+GIs74rzKkml0i+dxt31VVY9i0zn3Kai8hQcEyHxJ0os8b3tQVbDD9kqgJZcBtS1vq9R1D+rZjysoi2ouDWwQKvfg/9Ti7H4pmm9EixuhO6up235DIQQfrigk93VgC7AO684+j0T7V2v3OTql3cr1JsxmDp+yqCwaHeiDve/F426PljKGGrSwZHWtVghjqK+WNRIHFeoUCN9iP6hmVUfP7zzipk+pOk0ZU13ofOh9dj9+LWNyZVoRoY6n0SsqSE7SsjxxSXwZQyAxP/AO8CBG21AH1GLNoInaOR0V1JDLcmxHzjFj48HtYwR/yUcx5kkQRkQWy3WmwWYdtgQ52PAxPkOjZ4xqcvm5Eh/wBGp0tSgkUD7ew4AobY5L6VcjEj2mfTYf4u2lAQNvFfHX0jyceqMbOB+fux4ccupDIJDgf1XPpBDJNJZRBZC8sSQFVf7TMVA9rvtgm1fn7sBPEMqq0Ej6hBBJ+sSvpYi46SNRpU6mBZjR0jdTq2rGrPRdkzEmQjfOTqJOpZwhUjAvRxpiVf6qejUO7aE7HHvRvCLwZjLSTTBmAkknd2Wv1jfRpZiNW8moG92hY8Vj3w8TPOepZlSrEacrERtFHRGrfljZo99TN3Wr/iV0fKSlQrNEPNUNwTHZYfWIyD51hquVPEzaD3GzLZe15BBvgR18/tmzgd1geUjO0YIDLs0btq9QFgGhsCd1O145LDmMvJf7NFIPDKjfKiBdc9sHOkSLEdcUSD+2iAGvmBtgC5HBEcuJT0Y3p1gNpeSJio+zpZQq/NUF/jij1NRMPTKB5akolKxQUNlL7RpxbEE7c4G/5f1tdD5gAH6kY1TqwRSEXR3NA7k9yTuT8TjPV+kP0B8zTwmQcogBB02tj4Me34/XBR07fHCKPEU2XdghQqxso4JBNk3yCD8VI+IxY/7xH7wR3/AKxv4aTWPFb5gEgGo3P298RyfxwoyfpFv/QJx/4jf+jETfpE7eQn/wBRv/TjNhnt4j90jL3LZJWEhZJVJUJI8TfsrBFlhRJ7HRGDqoU+/wCVEGlmfTqUNvqFDTq3NbALzdcY5N4F66c40iaVQjQBTatm1hjRA+yBe2OhZn1Pp7MCoHwZStfjhqihEvyYyefxvs26kVR57jY/Mc2PfFTNdYMWoLG0jjSVUEJq12p0F6RiCv2SwN8cjCt0fPlHgA2SY+Uy9tZ3VwDwQSAa51YJZrOeaaJrQSwokWgB99rBAYH6Y8wsGDGTp08xhDzIquSSVU8DeuGYFq5Aat+cTSppO3JPHvwCd9xQ78bY4Z1f9K/UosxLEzpccjodEcYB0My3643O9XzgfJ+lfPtv5sleysiX8/LhU/jiX0Se4QE7t1zw5Hmk0tauPsSJWpflexB7qQQfgeOW9f6VPlpfLmFtVq63pkW+VuyDZ3Q7jbcg3hRn/SLmnFM8x/8AmMyP+GQYqf8Aa+XumojjXLPJzz9uQ8/CsMGIjzDQ7ZP4jzDUpVnBVrGmxvRF7HsCR9TvgDk+ryIdnavYk/w3B7Yvz+ImfmOMfLV9+7HA+fNq+5jS/gT/AI4ehZRMcq3MMReIm07Iuw300PeiQB2vmsTdPmhYk/rHkt/bQsW53B1qh+pvfg91uwPs2D8+MEMlGHHr1WDwQK+h3vFKsW6iSAIX6z0oLUqTxZhPSGeMUFYrYGljqXgjeuO11gX071MZN99hsSQqgkmh2CgknsLOGDJZhVGmgVIoqdwQebB7Yb/0ZeHkTNPOh9EUdRg2Sry3YJ71Gp3PaUYqGfYtnxEslmor9Ozcsbq2XbS5pFK0QwZlAU6gVKltPI25G+OmyTGzW4s0fff4UPwwM6r4Miy+ZjzMJ0IXaoN9pSrEGP8AqoLLFDsCBWxoEY8oaFBqrtRGE6jOM1FeOOZ7FjOPgy9d+/OMLY0D3+R/DHkhxypXK02Ywn9bY5yf9XP/ALNAQ01bebKRqWO/6qqQW9vnWGyWO/f5f9ffC7kOmNpZnjZC7+YQGD2zJHqJOq71Ar7EqSKBAwYnqkOc6swPNjtXYe1ewG30wK6h1hYo2kJsAEV/WJBAX6/wvBXO5MjhW+4fyOF6HpLTTkmvLgYKByGkoEn2OkFfrWNH1mkxWkgZNwSrL7j77BHzw5eHss86AhWbsfL8sN/uuyj24OAvXMtpzEinuQ3++ob798X+geOHjXyPJAYbeh5bYe9EkV3FDFmdRtDiIxnkrGzLeEoSwacSkUdpWVNI9ysRJ1HfSC55J03WBfXukwOGSCJIWQBTIocNtWxVWClq3JYEixe+2PTnMzKpDL5KEUT5mhzzwSCQK9qONtCJFpUih7cfIfxvvfOIGyDxH0fM5vm+nH1AliQSVJN2B8+9b4rplqIN7WP5YPZveQ8en8Se30FffgdmI6B7b/zwatNI8wWB6b/tH+AGGjwp1FotmPYhD/VslmAr+tyT30gdhheykGpB9f47/wAKwTQ+WoIoH46tx3+zvdYIwgOLnVvB85l82QkkKVQEn95gS1X7KVH/AMTBnMS6TG+1Bhf0IOKfRemHK5WGGT0tWqT0v/SSEM24VgdNqm3ZAeMWZJQ6MF9a/aBjOsVx+7ZH1q/ocGBEGLiSASRgk64pLUAXZjlFknsoCHf3IA5ww9W/YyaxWmyyntpNOhP+8V/2cBMiZF82RlQK7H1D7ZUFtI34UNqbbksL4wWXMJNlfWqyLEdJWr1BwUA34Pq0g822CAmGJ/jDxTmcs6eW/liRbDWTpdDpkXTdKb0tx+/eER59RY2CSSSQbFnf+eOg9YRSrxTokiqnmJQJCypGxZAxYmiq6NV0SFverUupdBTL5WBgP2koBY/HQGYf+cAf3ThJUrwY9H+Iv5mWhsLP/XFOQkg2orBSPJWbOLv+TNSla5GPBgI0oTzFVTWJYl3+BxZzPTZIa8xdN8WV3+43iKLth0mM3V6I2/dXj+6MGOlOCp9xuPiO/wB2KCMumj2A7bnYHbGkIYPqj1X7Ufx7YvxHZR7k2T3cQ95jalCgaSt3yTvW2+2Ov/o4yujII/eZ3lO29FjGnzGiMEf3scfyUUsrIijVK7aEVe7NwPvNk9gCe2PoDIdPEMUcKm1iRYwebCKFB+tficBrWUKFHnmbhB8yj1GQySBVIJjU0oYKSxYajv7en6bi8C2nokEgG9xY2P3YueIkfLRPm4pDUYDPDIA0TLaqdHDRP6vtKSDVEHstf94qHdiinuGhNitqtSQfgRyOw4ES1UcRG1fl+fyMY4sfntX/AFx6orHpxLDkbL+d/niBo64xM55/P88V55Pz/wBcFc9I2Ue1/n2wrdWzzZCF5JJElZm9AZNJLaFU7An0ALqrgbKORg9PmwASSAACSTwALs/IDCVlpv1vMfrsg/YxkrlkPejeth39Qv4t8FGNE9B2b6M8WWbMZhiJWbzG1H+vVKQP3yfUewqqGnAmfSrASKt0CA4o1uQdiGH0IwY6pnv1mf1f0OXbg365e5PuFG3/AO2BrZwSTeaLsKQWP9Yk7D4BK+rH4Ypx6hlWjAbECbk0PVJRsiahxWmVxt8WYkffWLCeKKIWSNlZ6C1RXkjhuN/j2G2NJs56asknFDqWX1R/L+fz+mEsVfxDClfMIfrMVepgtnfUDuTvv2+84pdUyVIzCq247/dtiPpzFwS1emg23cbjb7jfzx7npNiMK20eI8La3KvTU0xAkjvx8zitOrMxOqge1WPxxjWYwg5PHzvb8cEv1AAb7mtzwL+GGAcwTyK+Jp0/qk8a6RPMAvFSOK+VHb5YJ5L9JmbhNN5U4/8AeINXwGqMqTv7g4FqoNAdz2+7+GLkPWplFRyMi9lU0Pww/Fj3E3E5G2qABG/L9X/zVUJLNrNH+yAt/iMHPCqBQTagyLe5HIIKmr2pqP0xzZut5i/6aX/fYY0/yvN/4sn++x/niv0lk25p1SLproULNQBbYG7IOhQWB4b1Ne3I7mxz3rHSl88MSBdOusjdHUOlHhhpOn5q2BQ6rMP9LJ9GbEqeIMyv2Z5R/tNv9+BbAG8wlyETWUKkhUMp4Iojht9vkbFfDFhMt5lAswF7hW039QDiJ/FWZ7uG/vpG/b+0t4sQTC74ujQ+IHGI8+L0qYG5dgy+p7SIf6b+jXKvGHZ5rYtRQpRUMVU08d+qi2/Zhhe8d+F4cl5AjkkYya2Kvo2VKAIKKOWLDf8Aq4fundWjjyYmlYrHGpBPcgMVVV92OygfyxzvryT5mL/KUwCLLKIoYx2jVJTt3Cgir/eJc4FXaIcUYU6b+jmebLwSpLlwJIkYK5lDC1A3qNl7e45wP6v4anyjRfrFJFK+nzVZZQnBYsoI3C+qrF0fasdL8KE/qWU2/wBBH/wj/HFvrHTY83l5MvIdIcAq2/okH2H+h59wWHfDBnccQdgMC+EekL0/qTQSBXM0OvKZgitQUftUG5UMQb9O5VV3psdBWXHIcp1l5MlLlp6TPdOkjkgJZU+xKiEajt6QSPipjO9Y6kZtzXBNj77wt2JNmaPiCP0iSD9RKf8AiSxp9ATKb+FR45OqowBbnv8ATbHTfHsn+bxf/wAgH7oZx/8AdjmEuVIJHxwadTGnaQMYceYzExhyFvz+GKeZ4xmMx6eid4tYu8OWshZSzSUdykYDaR8zycU58zuBwooALtQG1L7bDbGYzBDqEIpmT0CNbos3PO7E7kc/8sWEj0rS9vf8cZjMFNE8bEHiXJ6ZkUbjytr97cE/fR+mMxmPCYeoOhzVUUu60uDwTexFfAjkc3hybwazR2HXWVGoNZF7HZhVD/ZxmMx54eM3YkC+CCkSO8qhiA2lULCv7xcf8OPHytIT5h0myToN1XAGuvcfJ2xmMxUUUCxJlcmxFzKZvXIfgrH6gbfjieHjGYzDcP4YOTubjGXjMZimKnhGPCcZjMemSCc7HF5MyaA+X8MZjMS6ke0SrTH3GEumI2dmjyjsRl4SXYDYudr3969I9gWPJww/pOlrKQpQAE2wUUAFiZQAOwF8YzGYhht+Ixg8NTn9Syo9svH/AMC84NwajvqOMxmBMyIP6TsmsUsGa0h3NiRX+zIIvKK3VHglCQRsF7jHRMrmFdEdNQVlUrq3amAIs2STR3N48xmNPU8e4F8creXi+E9/fFMMIWs/m8eYzDk/DAbu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1034" name="AutoShape 10" descr="data:image/jpeg;base64,/9j/4AAQSkZJRgABAQAAAQABAAD/2wCEAAkGBhMSERUSExQUFRUWGB8aGBgXGBcYHBobGxsYGxwgGhoYHSYeHB4jGh0cIDAgIycpLCwsGCAxNTAqNSYrLCkBCQoKDgwOGg8PGiwkHyQsLCwpLCwsLCwsLCwpLCwsLCwsKSwsLCwpLCwpLCwsLCwpLCwpLCwsLCksKSwpLCkpLP/AABEIANYA6wMBIgACEQEDEQH/xAAcAAACAgMBAQAAAAAAAAAAAAAFBgMEAAIHAQj/xABNEAACAgAFAgQDBAYFCQUIAwABAgMRAAQSITEFQQYTIlFhcYEykaHwBxQjQrHBM1JictEVJENzgpKy4fEWF1Oi0jRjg4STwuLydKOz/8QAGgEAAwEBAQEAAAAAAAAAAAAAAgMEAQUABv/EADARAAICAQQBAwIEBgMBAAAAAAECABEDBBIhMUETIlFhcTKBkaEFFCNC0fBSseEV/9oADAMBAAIRAxEAPwDTMNvinJuJP7jH8MWZnxWDbSf3D/LHPy/hMsTuGb3rfnE3t/yxVB3/AMdsThvz+GObKzJ1bEM/2GHwP+GJKxDn2PkuOCV2r4lf8ce8zJL0xv2MX+rT/gXFkS1ipkf6GP8A1af8C4sDGnuZPbx5mn9Le2k/DtjwH8/n441zBtSD3FHAz0v9NT0j6/xOCXkg8i/z8MDukj0L8v5n4YsdZzUkUJkiVWKEFg6u/o3DEKhFkEqd7Gm9sdfF+AfaSFdzUJbjiA4FfK/8cbVgX4dy0+kyZiSQl1VVR+QF1HWwsAM2rjmuewBfT+a/54ZAyLsYrdzSseOwAJPABJ+QFn8MSVjNN8/ntX3YyBIfNW64N1RVhv8AUDG9fDGoy24pmoEHSTYFe22qrANEn4UNsS6cAm/++vynpoR8P4/440zOoI5QWwUlRuQSASBz3qvrifT+bGM0/mx+f+mGET0WJuuJLHIsiSHQyOHhhlkETK2oNJuKCld/XZDEURiz0XxBBmYoAjI84VJGjQKp1hWV/VYDn1MaGo7ix3wZjiZWO40WSo9Vi/VXtV73fC4HeIvDwzhiDlVVCbbQrSknSERC40BSzEm9W+kAb4XgbJtIb7ff6zVA4BMCdS6bJmUmzqrRj8xHhRXleoXKAWaCyFbJ2Iog0aoh8znZFcsdPmoNKlWEscigspizAIUkgahrWiaog0rDbr3QhDOEMjxb61kllEjOaXQ0cWXTzw92CzAVp+1iqF1o3q1sxJLMZVNk22zIPVZssz9xtePPxOniZXXa5JAHEOdBlypnf9rEsTJEYIpZAfLMiq7gFzZKkhd+xrvijmZolihWPUGzEjzEDWQkHnSiFVj3A9QDEBSxMZs8DABXAo2KJva+Of584vZTOAspkSKbQgQJIXRaF1WhlA3JNsCLdidyThSAB2Yef2ivT2EEQumafYZgNHAXjWVmiYuyoySSBo4RqAlcrGGNnSirX2ji51bPSTZgLEPLkGUcO0iuGi89kYHTHvqEe4sAIZLPBGKuWyBZYIoHSMN6klrUitERIQDCXUPY1BSwJC84YMj4cjiBt5pHZ1kaR5G1syg6d14HqY0bu9ycUISe4vJ6YaybnvTM2rXEEEflgKihtQKKFAN6Fo+435uzvi7oxFF02JWDKlEcepttqNC6377b4nwQvzJYh5k8c77ix249/cEfTFPXtLv/AKNsZLmtWkbDSi3W1tJchsf1gNKX3CLiCKTab4QufwwrOu0ESraFehGCMb3iwPz9+Kyjff78WUbHKlMmAxrmfst9D/51x6HHfbGZ6CTyiRHKw24jkJvUh2AQ6hWo38O+CAvqLJqRdPFQx3/4af8A+a4kzWZEcbysCUQFiQPYfEgX8ziKFCqIGDJ6V+0HG2kb0yg8X8vfFLrh16WiKSKyqYPssNTPWo6tr9JO/G1+2GJiJbmYzfEI9Nzi5hDJCS6rs1A2t+45/wBrcfHG0vBHy/FlH88LDeIc1rIMkrONwdZdQbvbcgqQcGsn1EyoSV0urKGAqjupBHwO/wBVwWbBtFr1MRieDGXpSHQux+z7H4nBVVI7EfQj+WBvTV9C8cD+BOLmYn8tS1Mxo6VUFixAuqUEgcb8YtUhVBMlbkyY/njGX8RiDL9RUpG7MIzIoYKzgHc0KHNX8O+++PM31mGIapJ41B1AEuSDoOlvs39ltj7HnDARA2mWBj3HqyXdMDRKnSQ1EcgkE0R3HIx7f5oY2ZNcC+o+IY4X8sh3IFtoKnRutAgmySCDtwKvcgYKj6fUDCZnrlaZ0byyZZNAIDhWVtBJU0CSUvT2sDesLyNtHEo06Byd0P8ARuuLPYICSCyEtmtBppgxUAkahajcbbDBTCr4fGjMRKSZGMci3uuk6VdnVQao6VU7mtQ37Ya7+H4t/wCrG423CZqECPQgrrhzAUeQpkBsOqSeVKDqRkdHsWBpZSliw3OAWd6pJKJMn5MzO9PrzDPAIEQq3mMxJkIWRQQRQJ2Ba6w3ypakAlSRQYeor2sCTUpr2IIwNy3huFQxl1Zh3ZWd5yGLFAQgKgBdC2SEqgaPIFEVtriRtuzEro2VllZCA/7ZgDKYzNaSaW1Ozj1gAg0x9PwwU8ReG4cvkPQLcSR6pTpV3DuAQ1baQCKXtoHucMea8QxRzNE8iALAXoOtgxamdCo2WoSjhTW2quNhv6QZdOR1HULliIva/tNX3Dtg2qupW+c5GXiq+PM5yjgsLKj42NvzYw9dB8HQtl45JfNMkiB/S9BRINSgLWkkIVstdm+Bjnck7qAxNgrde1gkfgMdpyMNQxKd6hjXgdokHv8AD8cKA4MzO5HUSMx0eXJ5d815skcqTKtoQVkRwgXUu4sEkFDqHpO3Bxak6xm9w7TRzI2maP8AV4ERFYEoVemOptty1Vq24ww+IOgrmoSmrS4sxuQ2lGJWyUD6TYBUkqSAxr40ut9FmmZMynkLmtBWRa1o4Nmo2kjNMDenUtbgNYG7cXsILc1JshORSAaPz8STpfiOOYCygcgboSyFmZwEUizrChWZf3dYF7HBX898COj9KKftXaQm2ZBIVsK41LqCJs4VyCCBRBrgYJFviPx/wx6ySSePiAoIHM5jmIwBC6cSRsHG2xQhkYb36kkUVvwcVRNtN/qz+JUfzxU6SjLFbCi5Br4KNI+8fwGJ8muoyrtvEas0LJXknYb9zjNRTXUpViSLjbrAs+132+/fjBLKdNJQSuRHGTQZ9IL8/YViurYXz71eNvC+ZyUlMs0U0oO4KkKjdtPnKqsQO4PewawxdQh1keYjyEGxbRA7o6WLn1D0yMPTp5sYmx6S+Xnn1HhYNgnijA0AauNZ9TC9IJUiiO5BFfdeJ8k0llHkYkEgkFQdTG/UNBPpYtGWB/dT54oDp4jKs0jnSDYlKev1IUYlZm9QVdJNevUSa4xG/WEhlMoMZLgLIQy2VG1OATdbMsgAI4a9sUYMRQEPRiHazYjdkZGVFTzCSo31rY3JO+k6lFEAHjbnthM8c9NMEqzqoRHeI+kgjzFMhcji9SU1nnSb+LK2Y2B0EgjUrJ6xv30Aa1uxZTV8sDfFMkMuXjhezcqMGjIDIq6tZO3dWZQKv1EkCtmZANsxDTRceWgdCB3JFDiwCBV9gFBP0xMhIA1VZIv79t+4B/ji3kuhQsSqj9qyNJEC5cERuwoaxeoqCb2+AAvFDMix7bg/Ir6h+IGOVnY9eJ0gwPUYIeoRRRgvIq0imrs8ADZQW5+GKK9cLfr0oYlYVHlECO1DTSKCtpQJQIfWGN1d48z3TInVVaRYmdRS/s9yum3ALLxwfe+Qd8Wul9IghjK6/MLinJZVDKGLABAxCiyRyT3vDjZFMPI/SLRFOJib3HgccV8wBJ1iSUkB3YsrbvptKLv6NDKCRp1F2s7GgO5Lo8Nyx2sUgp3K6F1aI0kIRSxJXUzKDVXVcbYIp0bLKwkRNJAYCpWr1qymxdGwx7d8SZLJRxOHj1KwUqCXDbHSTtIGG+kb19cMYqWsdGJwjIuLY/J8GBT1E5WF1gjRNVWXllkZWlLFSmoepidbAEmzR7UWfos0ksCM61IV9a1vyQGK8rrADURtqxVdG80SB1olSyKNGrSrKNixUncX9kenvZwK6pnf1dlaNI4oTWyhVqQaCTIEoAshXf2vnnGtlO+gOJgQ7dpHnuMeZzOj91mJBKgWLocatwtkgDnnjCn13NIGEgcqzO3m+WFDDSv70Ui0GDDkgMw5J9JxWzXVJmkCSk2apidvZef7R/HFLOTB7lJYt6FvajpUKST77AfHf2w7BiGbINx4EXlLYV3Aff7Q74d6qqGUtqIKoQxVdRFUR6PSF1i6sKNYJOGsG9/rhC6ROwo+U8qzeZCI1KDzCFRtILH013J20k1dmnXp8DpFGshDOFGsjf1GtVGhe/fubPfDsqDGdogK4yJv8k/t4ln8848/PI/xxqzAAkkADkkgDcgbk7bk1iGPPxtG0gkVo01BmFkAqAWrbfYitN3Yq8JsTPpKPX8ojmFmVTIrEK9KWCBJCy2btG1BSpsEMRW+ErxOjxZX9VXLmPL+eGjl9P7RikzsrAb/AGmIVq3WHvWOh5rPRpH5rsNBAK7AltVAaFO5JtR9d6wleOOsh8vEqKEInPBRlpYWA0kc7ScUKJ+Rwv8AuPPjqMxcuBOe5gMVIIrShBNtwAxAPbufvx3iRlR0h9RdhpVVUsdMaqGZq2VVtbY8lhVnHFZcxIwKFiddKT6QNyB7bD4isdCTo4zsmamkRHidpTlJC9gkvs7R3bKdEYViSuiH7O9k15EfqF5Ea3UjkEfMEYhd65P5+uKnRctJHAqSBAwLnSmnSqsxIA0ALtZOw/eA7YsS5gjufoT/AI42IK7TXxIZJviMQ+aPf+H+OPJZz7t95xWMx9zjYNXOfZ9SpF9/keNj+OBwzKpquiWFaWutN96+I4Ptgh4t6xTxQxxh5mVGP7vrkVfSQvLEkEknv88Ces5URTunIAWiL3BRSSt76S1kX2IxSiU3M9mI6WWctltamFGKRyMDStqXUPcA17fOhxi/B1PN5Mu3nsEGq4R5y+oFWIWNZF8uhfrjbaqIANgPBmAhVwu45Ui7BG+3emo/Q43jkeR0RVrUQByFPcENR4qzYuu2HOoqzJ1Jup0LI+KYyuqQ54oQDrhzTSUDv6o5j5ibf2nH9o4r5nxbkXJhWTqDs237SZwl+xB57bUcKWeyL5WJPUrx6grEBlYFtTV3Gi7F0DsPfEORjR22VtV2vquyTtQr1Ent3JxD6lixKxi55nRfC3UGjXyW9Ue7KD6q7leD34r8MCsz5k8zF2AbagLq3LABbv7Kjff2wY8O9KYo0ZIE0i2TYYoBq2pCQWJoVfuCRxixm+jqpDCii2ztfrfQkgClhUdVo2VPtUCSTidnJFGGFAPEreGhcnmMCCqCuLVaIA2/sK/O++KPUj9s8b394J2+/DB4c6cqZc6r8wp6rr7QjcHSRzsbv4/DAXxHliGcV+9pse+kjf2sUR/PEuYWlxuM+4z3xXlGZIWWNnVBLqIRnCkrCQWAR6BCv6iKB3+BXjmcu8tRRqI9IOp9Ox0/AVp72QWN1thmPWEljKyKKEkbFAbEigklG1X3C2CCCBuO2Et8qZMxLs1M7vVAm2LFLoAV8gBfYYbvUgER2LPkbGFXgD/MK9KGWMqmdaUUzaVFbKX3UISQSAKG5LAe+JMxlsqsjKBIEU0p8pmsdjZjAUVzdnsdxi5+j5GXMSnUQVjKEFirEl4nXjk6bv44fP1hv6z/AEb/ABBwaICd1whrsmJueeK7nMA+TIPpFMjeXTA6nr07tGoC87jV7Vgx02FGybLCAZTmLVEF610RIxZQAQg9RDkAAjTfqN3sz0kpNM3kNIJZWk9EMb+YjRoFjL7eQUdW9VrdhtRO2MzuWkykcMnmSOx0JMxd5C8pVjq1M266rAXYXpP72DbizUU+rbL7frfcjXI39qVENDVZYGjyAwQm99sBc30h0tgRIgYCxrQgMLQlXjGxFra6hqUr8ME85n2AGk9gQCNwao/Xj7sAOr9fpjGGZWGxKkgEj63V4PFlZL2cSbKgyUH5l7o+QRczE87mILIjLUZOpgwIDSk0gLBVJ0GweVG46EdhvtXw+nHz7Y5Bk86yCTcurgkjU1e/c/iMdezf7QNpbSX3VtIarIYGjse2Cd8jD3Gz4izjxpWwVBvUYnnSeEpSFP2TCtRcU6UNZ1UyjbSv1vCl0PMSSOEi0hh+2GpiF1oU0UujchSR6ufhVE14jzWYgliMAZgRZMm8TMSaA3A1hY70g8NYAAFLHSGn88O7SIZA7GQOqWxOoFmWjp33Xnisc4+rR9SvpUqxYceRTa2egfiHFkKyTxy08kflAuXJOqQam3pS22t/ULAUArZswda6aMysEMSHVGzln1EIrSgbNpVyaIjZqHpVSLBY6Q2fHliR9P7Mape51uSqWWYnVRZhf2tJ9RPOPYvFEHpb9rG/ZoyFJ5sEfYP1BHuDzikEMAw7r7d/M19OMNUOT/v6ylmPDM2XlhOYRRG0qAtqDxkawXDHt6Q1hgLAPNY6VluuwvxL5i0xMgjZI1Cb6SP3SI6oHkDbkYRZ/Fc0kw1mNkV9QULpViEYAkc/aYPpJIBUVxixm4UzeWdgWWWNS2gAaXSyiMdgRtqANng7VhIbICu7866jGwllDuKHV/8AkLf94MLUVQlCNVmVVavcJpK8C6MgbbgYLpnEkRZEOpHGpW+G/PsQQQQeCDjjc2dlVAhJKaR6AOO4JXtv3HOGjpHWGihiyzMSzh6WkAUanciwA5ZmNAkgABudhi8fSSlajo521fu8XVe3cjHnlr3aj/jgWubGh4/NOvdaJRgCSCQbog+k+9jt3wn57xTIznYbBVBsiwqhVNXyQAfrgVJMbj075OoXXwfM+Z/WZGjU6VAXUWIYKkZYFLH2QxFkGytgVgL48idc1b6KZFMYQGljDOFXcAlh355GH7OdSWJSzEUPiPkB9+Oe9cUyZjNK5JZPMqzY1JIPs7CgQvHa8NXMx5aStjHQgtZLO5J4IPx98EulSftozqYevi1POx7bXdbdsCIzajFrKTaZEI7Ov/EMWsLQj6SdeGEa+txhoGjq2cqqDuW1KdhySACcU/C0bRziMghh6h6QfsgjcncVqsV3q8KvivOmTNOp4jOhR2AFX8iW3OHvwllXjygmkYtJKPQDbMqfug9zf2qvYVjkpi2JOiuQMxFRv8OxtO+ZQEi2WPX7LoS1BFgC7WqAAFYOPkJPMDbMwFKraSEqgVUUpG9NqFnahXdcyUU8EKxZUICrW+ry5BKzi2cEsDeo0SNF1sOMQS/pHaFH86ONtLaA0L6f2lagKLP231BqFcdsAV3dRrY3UbuP15h/L9V90ohio43BjU2DQ/sNx++w7YA9azpWdvSGRlUEGjwuk2D/AHb+uBEHi8sqSkHd+Cx33tv3BRJr7sTdWzQeRmU+k6T8m0g0SnY0dx73gXVgsWpW7l7qbHMxnyygdVb0N6CWNb2eDQ5bb0jffFNPCE8pYVGhAWgZk1sLAbSIy10q++5bY7VghO8cx85VzkbNpDsI1miDDRxLaNRKrdmj3AvFjo3TZJXZ3aNAmoRFXV3DH0l9Kmh6NVBiSGIPbEmo1K4lO7urjFyUpriDcx4fnimleKPRGHPlqGjshmbi3tdK6NmoncdhhqyWa8xbKlWGzqQFIb5H3rtt7Yt5fJotap3rg36ifja/Zo76iDXvihmOmtAB+rTxzux9QzEgY6RqK6QHT7Nmzq355wvQal8iF3qv3P5RDsGFGWiPz+fngV4gjcrGU3KlrXYWCoNg6gAVKjkH7eLOXOb+1JDE0ai2ML2wA5IXzH1VX2Rv8cJ3XvGJKCP1RSP6ZfeIAkMovlzSgmhXa7sdMNvFCFp8Du/t8S1GrM0aaaZ9dsbNFI2AUfH973NjALxF0lGkkq/WVeNr7MBsRx3PxBUjvWIOodYbzdMSPDpCn1NcmrZkLNQGw0kCudzeGfqE8GaMbSN5M2n1pHpYDcm7YHTqu6IJF1R2OF0yyrJh9MBm8xI6N4dnmlEIVgHbSzHhVr1sT8F3rvxjtL1ZoUOw9h2H3bYTMn1mOGRQEkYKRZXc6bo3YA3W9x3r2w0FzLCTFIUsCpVW9BscjgXRFbc7cYeHsczn5BzxB/irQYADRIljarptwyWASDemQmuSN+2E1HUCPdwaIphIQDRG2pSORVqf+RjqiPrUZpAXG8ct6o2+zvG/Cn0j0mmGn2GI3yikEFQNiPSNNagwNBQANie2EspJ5lWHKEWh3APWlzxkZ4IJZEc2QuXZkdStWLTTRrYgnscGBlsy66hk8yjlfSJGSJFIIoAyMtDbdV542xC/60Aqfrb6EUKAI0JAUADbUoOwxC2RzFh/1vMMPbysqQeP3Dmr+9e2KlK1QEUzNZJPcCTRsjfq4DedahkX1EtVqo0WG2N7E/aw6+EelZuaIHMTPoRQkMarGJKp0ActEW2UnSrBqu+eB/hrpOXin8+SB5pAbHpWMA3yI4nYE0TbMSNxsN7Ly5vNSreZZyNQuKLXCjLpkBXSzAla5Fnej2AwQRbgPlcrRhHK+EcosmkqokahpOYct7bJeoe+y1t7bYCeMPBEuWy7z5eRpTFTFGCq6otlixjpZdIuxpU0Sd6rA6TpeWUafIQq2yuoWMBlIFB3GtmAs2gY3V7cOaZy4P1WeR2WZGRZQyvJ5ZR42tiLLKf3iL5vB6fMTyBUTkBHm5y/M+KZFAWSMcAsGDKxFaXA/qsPUt89xhezbDW1E1e3y7X8aw6dW6SrosTJlVaBgrvraJn0Fg9soK2zUfVbXdEdqTeFoCSbTn93MKR95JP34c7JQCiXaZ2RjuPxDPUpixSo5Y1prLoQrEDhW4NA8dr+F4UOpZj/ADvOVzqlv/6u/wB+/wB+HnrJRSkMdFIUZQfdyAZG+Zex8lwpHokr5zNN5bskmshlUsN2U1a8Hk7+xxExBBqSDsXAKpoeRP6rMPoCQP4Y0Z9LX9fu3B9sTdRyrwzyK4YEnUCwNkEDffm8RZg7WWAsfW6GOihtBJW4aaSBc5nlWMECaUcgAizbXRI233+Aw55vroObESn0wpdUWF6kH2VIJCrvQPYHesCugZnLxxq8cTtnGDMX8wWoLMtLECL9BBNqSQbHwDdIySySGaV6BJYgfWxZutsSunHPUqTkV89zrniHr6xZSVBRkeJo41CjVqKFb1V6Qt3qJG498chjcIrhlUkkUWBJUC+D89z70PbBTw7pzEhaQWi+lUO4FfMgXybPvjouW6zEuXlZcummIBXFrVNtZMauCvuQDzviZQMfAEeV38+Jyt86w9B9P9kCh91YO5TxY+WMM0bHzYro2QHUGyjDurWRxtsRuLwc6nHGYysbIsUttpDeg2BwdiQpUkAqK1DisC06DlJYl9bM5HqOoKAL4phQBF9+4wW4eYJx/Wdc6rO7x6nKRoQGLB2NCuH1Ko0MDpJB21A9rwB6bmYnldLViu9em6IXejXcnAl8zJVGSauNJnmIriqMhGkgccYXet5qGAwl449MkuhmK3pQaC3a6Ibet6G3OOPqdD/MsFJr4P7zcftBnRpTEvPlL8zF+Jb/AKYhilgmuMyR3RYeXLCNxW5skAAHcEVvhWXqXRRw2T+Yjff/AMmJR17pVaRJlPcAptfY+pOcJw/wVcThixNSsYgf7hL3UcyYyGE2UaOwAwm1yWdgPKjVtRJ22IH93ADxBkMm08cizSZh/MXzFVRpcDbSGVACzMFFhm21b3WDP61kH315Jt7FtB24+0QdvlgD1jM5dpzHHH5zKpLiIFwLKVbKCDQsULrHXXEUHHx5jDj2Le/n6eYH6jPplklcs8mqiG01YNduygVfBoY8zvUvMfzU0gk2Rxufj32rb54vR9N82JgmWeKNT/St+ziBNjcyaQT2pbOBmQyWlip4bcURzXb32wzayrZ5k7MchAvrxLsHV5GYUFHy/wDyO2D7Tx01s6SOhp0YrTLpkSygG2sD1HYaq7mwEmRKkc18Bv8AQE0Tin1bMEvLFGSQUAJagd9LkGidw+1/2cbhxnK1CIy/01sxw6b1SPORRJMAdMil+QG0k+vaq9NhvdXPwof4lhfKwmSLNTR8FYXWOQDWbCqXBYFUIu7+yxJ4wJ8GGQTorgkDdwAaq65HuPbHninp0jSaQt2wCqossXPpHvdfxwQRkO0xRZX/AAmCo/EOclYKkjyOeFEMbEnvQSOzv8MZkuvZqWQRmSMarALxIRe+32Rve2OgeDejHpsgzEs6gOoiZY43df2jLo/aK6kHWB+6Nie2436v+j6HMZzMh2ky83mGVSGWRWD+oN5ZRWVdVggOSCG42tgK9wOeoF6b0wsFUZ7KeeygvCuW1lL7FtQth3AFg8it8XTl2VWSWQPRJLxr5SChXqQNqIBv1f2vgMC8v0aeJmikZjLFMVItaKGIsjoasqSdiTwPmBF1vMspMR+1S3ztYBANi74sYp06h8h4itRQQUSfmXJfEOV16tLS3QIMZUHm7bzFYsdjq23VewrEXVvG2oq8aJC41mvJ1KzPpN15xr7NXvyb4wGjgxT6ituq/M/yx0H0yKpapMmQswW5L/3h5lmJNarJJ1SobPNukgb6XWCC+M8yRfmx7++Yzl/W3P8AHAVuheovrABr0lT7e+NYukkiwrEHuFbf8MccgTsNgyYxbR/z4IC786vrsDf319+Bua8M5uR2licxhzZAZwHWgUsIGINsTx8+d2HqVeS3F61Hb4/4/msFOnD9lH/q0/4VwlG2ydvM471rpskExSQANpDbkmwbr49j7YillIB2B27/AC47cnbDH+kxv8//APl4/h3kwG6NHrzWXTkNPENt7BlS+3teL0b2XJa5qXPHPhNshNC6sWQ2uuqp43YFRQrdNJH+17YDydLM0wVCFLtZu6352H31jsXiSczf5igQtmVLSs41LDDf9IV2JkLbRi+ReOV53p7xTyRLbtC7rYXciNiuoKLO4Aat+e+CwH1FKH7zz+0giGegdPWBmjYCQFrpkAurFFbN7AH2w15jqHlukvlqiRhaCyGMXqBpY4xuaAu9Ioc8456vXJTKFe9l1VQ2O252B3HN4u5qeZog1MUDgFhuAaI7bb+/GOcylWozpKwK+2H8ij5zMNK0hUBvVX2WLc6ux2oc8AYIdQ8FrERJEQwKkMFU7CuwHbc8cbYiyGjKIqEhb4L6qLAb7oMH4OqehW0tudIC7knna6PBGMqaFiw3WoIsuzSeZ+zZVdkGvZr02rFQCa51Dg7Yp53JfrsscCZedZFXzV/WAkaaH0jW6AMWXbZQdz7i8M75Rpp5CmksIotSuQjMdc9AavSSAO5784XuvdWkyuYCPlcu4dRqbNxuxG7bAsSAtEm1U1qOCxBd1mJyX0IV6f8Aozy6gmdHzEh3ZyXQXv8AZWBhXP7xbjtxjJv0a9PJ/opV+CzOP+MMfxxRXq8RUM/TBoB9DZfMyWT30IQCNjd0AKO4xtlvHmRNj9YzuXJ7SGKdV+TCKRuOxr546i5MB4Ik3M3b9GWQ7DMD5TKf4xEYIdG8CZLIq2Zf9oKGjz/LKpV71QUsTxY2rbnFjpebadgUlE0egyMwy5U6FJsWJCAxA2sb37ggBPFHWGzExEa240rADWlUCgl0Qk6mdr9RGyhQDzifVZMW0Lj8y/T6Z3bkSh4q8VGbzFMn7K6FW5rauNlF+7DbC50rqkmo2upd60AAr7AAkbV8b+PfBWCeII8UwLMWLB6RnUtZbVwaJpq33vscWMt+rUjeVErsBxHpGrYbNWn7R9+3yxKjLRB6lGbTZhTqtf79ID6x1yUMKQqu+7CiW9vhXwJ+ePOkvv6t2bcnDL1PpcM0VB11qdQCFdRI5WrvcWB/DbCrZWUpqsAiiOCKsH5EEc1i3SMgalE5Gp3svuMbclOFoxmnIJWieVBaj7ggMK+GCc+eiZo5v9JJuL/d/YeUtcbAWa97+FKCZ0IqObADtRHINKVqvcsfuwQgk1JESd7egATw0hoe1KD93xxVrBux2BzJNMtZBZhU9TmhSNdWsKTSGqIIZdr4JuyfgBi517xGS0OaRmLKSADyQP3TtwRe39o9zgLnCjJqMlKRYJFWe60LOr4Y8aVNAV2RnBsaSDsB+8K7t8b5xwhzOuyiN3UusLLllzMPlkqt/tFZj5ZJDo2h0b0OQRudmurxz/O598zMSsZYgWwiV5AoHclVvdiTZ98MvQHMesR2LOuO65A7VtTe3GJT0TIC/wBne1tcs1mhyR5lE/T6YtwagYRdSXJi3nuKOZl8oAyAoGFrrVlse66gLHG4xXyWUkmzKAoyeYFEetWGoOQQwvlQLNjsDg9nclABmHiijEcMZiWti0lAu96tylqgI2+1ttivLMsOd8xYVhCqWVUSh6SyyGuT+zZz/sjD31pYbYOPThTuhvNdCXLlXVmYFtPrCCiQWXjudLYrt4sdCUZHBBo8fyNY86v1MyRDdW31qPkrC1B32Vm3xUk6gTRG4IBv6D4454vudM5d34zGDLZNpIwPNKqSSQEViWsm9THbnj4YM5dAqqu50qBfF1W9cDbA/paHRt7/AOGLZc39P5YFepE3cS/0gdCnkzBzCIxiEKanXSdOjVeoXqA43qt8Auj5pMvmopZCzJE2ugDbFVYqo72z6VutrvHQvEOd05Wc0CWjaMCxdygxXv7a72/q4Q/1RCpZ20kcE7UQQRXewRhy5SBUxcQaOWW6iIJj5lFptHnSdydIC0Sdo1ugvGmibIvC144zKx9QcrQYBPMG+7lAD27oVG17g4G5XPs6GORtRWwDuNvbejXBAPF4u9ByofMZiaRmLlQVa/UNZ0vpIGzV6Qf3QxresdHIox7cifEjUkko0bvD/hEgPK7aZJKLUN1AAADE71e/z+mJOtdMSNAW2ogWATd8Kf7JP3GjiqHoAgspApSpNrsB6e+w+/veLL9XaXKsxok6opFP7sgr1KO2oequ2/tiJ+RZlWMkNJMt1FY1twumxbOQFHxJO38ORj1Z4sxGUlXLyRAklo51l3YgD01YPx7VW+BWQ6mAaa64NGtsb9Uz0caGcIHYELqkCWutXYesi6IRuN9vjiYGdCx5hbK5vKw6wVjIBGkmdlOlVHP7QcMW598HIPGEYCgChY0BfMfUWutITUW45+PxwldM6pqX/wBoYH4S6a+Gx4HGJsnKkZOiYqTqNrO6G2IJto3VjxwTWEgGzZgHYQbHMfTPmHW4op1A39Ssm42smVlYj44WfE6QJIcsSzF1LIQqulBrrUDSUfffjbcYCPl8vKTqKOxskvK0l7E763P5GCI8HNll/o4o1vdl0kA0T6vLuhQuzh2MEXzcnJv2xfyviObp85EGilAOh1bQSwsmgwGxv5G/c4r5nx0XjaI5bJUzmQ6fMBVzfqUiS1I+Bqr7E4BdUZ85KXVGaMelQoPFkC6HfnFbN+FplXU0ZUbgmiPYe3ft8sMofMsGooC0/P7R2694hknyyxNBldEaxspXzEkj1egqmp2+yRpYHY2DXstwqu5KsB3JlAH4REk/AYn6P4ukQGDPasxlmUqTIBJLBqFa4WksiqB0k1ttRx0HMfo1qOIRzeZu4VZtOgiRSCweJGF+pWG3vvtgGVh9ZXptdhVShG395f8AC3iHLJkhBnJFV0GkicJbKQKqh6k5AJ9W2++OV+J/1cZ2f9WYtCWUqxJN2ilgLANAkgXvtycTr1YhSpLgrQ+0GNHnsBsRx2s42i6aczJpaeJSoN+YJFkoWSNIQ2aBNasFhyek24ybVfw4kbl6PMEzbwKa+zmIz87WT+a/wxZ6fKTNppiFU8AmtvUxHABNiztv8cMMPgrKLUshmaQ0xUSBVU+1BL+e/NjGvXM4sUISBVjGtdWkc1ZGtjZPqC7tdV9MV/8A0FPC9mcv+TIPuPEW+o5oAEAFQGpa08nvvzwpNf8ATWKdlHrYnbYN7kcmvw37YpzREJ5nFmgPjyfu/nipLmmY+57/AJ98TCjGkm+Y1dG8SBFpu3vW/wAdu/xwwZyFSGbYeYmqOzt6lsHbevUDjm6I3cHb8MOmUmaXJJJYqAlGazuur9mT7Vuuo0KC++CTCmRgGPEDIzKpKwgnQY1gjiBDD0LfvTKztvvvTH/a+GKXUItDG4ywQiqFnsJAR7Mhddvf7jPRplmQIvC+oNvRsBfSDRZa5bj2vfBKDptGyaPvdD3+n1wOfTLiy8ff9YOHJvTmcfGXmXMkRpbamVdIAsEMBRvjSbGGfo+WMUKxy6ldSwI329TUPoKw35LwsGQb/wBG8iLwRpSR0UdxvHp++8AutdFzRnfQA63szDSTQA3Cx1z7c84IGFGTp8lKwHvt8f8AqMbTRM/P8fhjbpiWp/vV+GLRhP4fywheVmt3FPrfg/zkUCVkIbUDQbgN/aB783gLmfBE7VecDEbDzEcfiGavnjoM6ECvh/hhe6tA7Iyj94Eb2NiKO434wSmp6IYgkQh2IZW3V1BAZbZQaYA04BIvehdDbDD4cjFSN3BC39CT9LIxS6uDugA9CprJs6aAVFBO32TdbUPmbu+H5wIqo3qJPFdgOSOwGL/UHoc/MRsJycfEMrmJLpDu5CqmlWLEnSoBYECyQPx4Bw75fwoqRlbLOzFpHYEapK0kqnAj0gBVHA72SSv+FOn6pEzJDahqEQIHpFMpega9W6qfaz3GHs5jf1973Ow2+Ne23t+OEcETeVM59mvC8kbWQCvYjj78EMh08ydOzCaVMmsyLzayIkZjo8qVel25F+5w3eckiKRvqvmgwo6SDQ7MK5xCaQMRdAFjuT9kXX3DjC9gHMccpYUYXyHUfORJATpkCuu/KsoYEe/Pv9MQ5/qMyMBHC8gqy3mIoG/tbSH6LhF6J4nzEGXjhXyWRFpdaux02SAacAgAhRtwoxf/AO3GYr+iy/8A/YB914hKGYUN8R730g0+43Fnb52QfuwqfpJzZj6fMNiZdMSXezSOBdnghdRHxGBzeOswK/ZZevj5v+OAviXxRJOqRTJCIjKGYoH1fsxrWizEDU1LdcE++CC0QZqoxYRX6LKQ6RKYmBGyp+6AL332Fb3teL7Zl3do9aAb0pVSeCTY1BiK9gecRZOQRv8A5tD5gZCLLUewq62AUEXuO1YIHKZaRl85aYDVpYg7mr7VewsiuBgjV3LwDVRP8Rw6SDVA2AOQpBNi64I3Hy+OG3wh+kBcvlYopJJQ0Y00A/2QTp31aeDXH7owK8VZcSBACFUNsf7wKirIHvyRgPNkxG7LvwD6q1b++na9rw1X9sPT6ZcuUhuoy+IvGcE8vm/tAPL0NqQanOpjuQarSdO5v7sAouuRoD5auysWJBoE2Cv2gxIAB+fPucBeuPSKLHqP8MeRtQQe4G3zJx4rYszrowT+kvSidD8IZQZmJmmafyw2hQrx6yQqNu7kGgDVDm+dsEuseGkJEmVNOBTJMY9DgAKDyQHC9zYPfejgJk/DjeVFD5ih5BJIDpe1INNdPTDSmxIH2TzYwUyM8GVGkNJPIOZJSOR/VQelfxPxxMVCtunIzf1MhMXOs+GGQaW25I40kf2SNq4wsSdFdSLH3HDB4t8QvJKjJuy7AHewxNg8XvvgblPEolCxPFIZBwYhqut/sH1A17HthyByLXmTuUBppdieFkp4UAUim1uxaqsOrmh81rcDti9/2zZfRAQhAoumxUVVLX7x7YT8/mvMOlSwUHcEU3y+Bvtiz0tNJAo0LO3v23Ow77/E88Y62k025tzyHVamlpY7dPzrJRY6D2A08jjV9o/Qt77DDLJ4xykda1nUlQfTGGXfkA6+AduMJCzO3AEa+7W7VyaJAVflW/OLeULHeKSQOlgLHRZ0ol/QWAkC90ptmuiLro6rEjLufxOZpi2/avmNg8fZAd5kHt5QF0AvZ/gB9KxYT9IuRrZpD/8AC/54T4ur5jlc3mNyWOnyxqLcsSDv8/cYyTqkxNmbME+9oPwrauKxyh/LfP8A3/idwfw/Wf8AA/t/mGfBeTziRyjOXqLoY/VESF0uG/oia30/a3NYYWh/P5/O2LrD+eMCYhuT3BskH55xE+WXuCRzQ3PyHxPAwUkX8/44rMnyxvc9FSboOrLyq6MpcSSMzaVpm1ODQJYhRS7gbLgVkeihJIoI2YszBDdC+7EVVUNRok7Lhl8U9TZfLycFNmc3aop4jiYESStzQC6gPkx307rmZzhjzUUqKdRcoUA3WQ6oXQj3tmA+YOLdPjDoytEu7Y3BWO8GXUFiN1CFANiNrBocVVKL+OJTOwACkBWDXsCD6q9QJqvVdiiLu8S5WDSpG7VsdruuTz7k/fgT1afSgH9aTR9GBc8dyImHzOEw+zCHSs7pgVmuyTpUnlnCE/4nATxD4zLR5tIBSwKwklYXq9RRkiF7XTDW30XewU6eu/mkMPV+8NPJGwv4fdjmnky6MzsPLl81GJv7Wtj6dPcMV+jbjDUCkEmCSbFRvK19OP5Y8X+OKvRs1ry0L9zGtn4gaT/5lOLbH+OID3LJC3HyxXzmW8xa2vkX77j7vfFs8/A/zxGdvz8b/ljx5mjiDcpkoNR1xwgnlXMg9+KND4VWNJ44VI0Bjt3d2AH9nUdgKxniHJSCPzljk0K2guFOm22A1e+rb/aGDHg/9GrzKs+abY7pHRIocFuNW/xA/vY8qFo05QouAMp11fMYCMS0ulSrAAOFa7NEVuBt/PC7nTO7vI1W5vccewHwAofTH0B1Tw4k8KwFNKowZXEgQofs2qAMrbEimoUa+OOdHwXndx+rP9HhqxyVJfi+5A2ODICzMWpPd1OfQ9IeZ1Vt72HYWT79tt9/bDB0TwDmWcSRmOQRaWKyGaOrJC7+X6qYcqSOL5wyweCs9swgUbjmaHkHYimOGPo/Qc9G0bosSUwLDXGwYXTAkKWPp4phwPiSSupWjBfKSTz35uA4OlZsakBgXbT5yyeYFGoF1FANvpGx2Pf4E8l4VyQFSnMzGtyzMoJ99MTgAfDTtgj4l6MqAyQNHHMvr0aoiZE/fVVk1eW9WQV9JIojfZYzfiGQEqPO2NHVDDfz9GaUD6LibJj5FTRkDjuW26VlYmCjILpbYuWDhd9yfMdXIojhb274G5zwLlRKmYyjKJIzrCLKrByLIADOChuqOob1xgX/ANo8wJSNLNHyGAGr5FNR3+ROw+GIs74rzKkml0i+dxt31VVY9i0zn3Kai8hQcEyHxJ0os8b3tQVbDD9kqgJZcBtS1vq9R1D+rZjysoi2ouDWwQKvfg/9Ti7H4pmm9EixuhO6up235DIQQfrigk93VgC7AO684+j0T7V2v3OTql3cr1JsxmDp+yqCwaHeiDve/F426PljKGGrSwZHWtVghjqK+WNRIHFeoUCN9iP6hmVUfP7zzipk+pOk0ZU13ofOh9dj9+LWNyZVoRoY6n0SsqSE7SsjxxSXwZQyAxP/AO8CBG21AH1GLNoInaOR0V1JDLcmxHzjFj48HtYwR/yUcx5kkQRkQWy3WmwWYdtgQ52PAxPkOjZ4xqcvm5Eh/wBGp0tSgkUD7ew4AobY5L6VcjEj2mfTYf4u2lAQNvFfHX0jyceqMbOB+fux4ccupDIJDgf1XPpBDJNJZRBZC8sSQFVf7TMVA9rvtgm1fn7sBPEMqq0Ej6hBBJ+sSvpYi46SNRpU6mBZjR0jdTq2rGrPRdkzEmQjfOTqJOpZwhUjAvRxpiVf6qejUO7aE7HHvRvCLwZjLSTTBmAkknd2Wv1jfRpZiNW8moG92hY8Vj3w8TPOepZlSrEacrERtFHRGrfljZo99TN3Wr/iV0fKSlQrNEPNUNwTHZYfWIyD51hquVPEzaD3GzLZe15BBvgR18/tmzgd1geUjO0YIDLs0btq9QFgGhsCd1O145LDmMvJf7NFIPDKjfKiBdc9sHOkSLEdcUSD+2iAGvmBtgC5HBEcuJT0Y3p1gNpeSJio+zpZQq/NUF/jij1NRMPTKB5akolKxQUNlL7RpxbEE7c4G/5f1tdD5gAH6kY1TqwRSEXR3NA7k9yTuT8TjPV+kP0B8zTwmQcogBB02tj4Me34/XBR07fHCKPEU2XdghQqxso4JBNk3yCD8VI+IxY/7xH7wR3/AKxv4aTWPFb5gEgGo3P298RyfxwoyfpFv/QJx/4jf+jETfpE7eQn/wBRv/TjNhnt4j90jL3LZJWEhZJVJUJI8TfsrBFlhRJ7HRGDqoU+/wCVEGlmfTqUNvqFDTq3NbALzdcY5N4F66c40iaVQjQBTatm1hjRA+yBe2OhZn1Pp7MCoHwZStfjhqihEvyYyefxvs26kVR57jY/Mc2PfFTNdYMWoLG0jjSVUEJq12p0F6RiCv2SwN8cjCt0fPlHgA2SY+Uy9tZ3VwDwQSAa51YJZrOeaaJrQSwokWgB99rBAYH6Y8wsGDGTp08xhDzIquSSVU8DeuGYFq5Aat+cTSppO3JPHvwCd9xQ78bY4Z1f9K/UosxLEzpccjodEcYB0My3643O9XzgfJ+lfPtv5sleysiX8/LhU/jiX0Se4QE7t1zw5Hmk0tauPsSJWpflexB7qQQfgeOW9f6VPlpfLmFtVq63pkW+VuyDZ3Q7jbcg3hRn/SLmnFM8x/8AmMyP+GQYqf8Aa+XumojjXLPJzz9uQ8/CsMGIjzDQ7ZP4jzDUpVnBVrGmxvRF7HsCR9TvgDk+ryIdnavYk/w3B7Yvz+ImfmOMfLV9+7HA+fNq+5jS/gT/AI4ehZRMcq3MMReIm07Iuw300PeiQB2vmsTdPmhYk/rHkt/bQsW53B1qh+pvfg91uwPs2D8+MEMlGHHr1WDwQK+h3vFKsW6iSAIX6z0oLUqTxZhPSGeMUFYrYGljqXgjeuO11gX071MZN99hsSQqgkmh2CgknsLOGDJZhVGmgVIoqdwQebB7Yb/0ZeHkTNPOh9EUdRg2Sry3YJ71Gp3PaUYqGfYtnxEslmor9Ozcsbq2XbS5pFK0QwZlAU6gVKltPI25G+OmyTGzW4s0fff4UPwwM6r4Miy+ZjzMJ0IXaoN9pSrEGP8AqoLLFDsCBWxoEY8oaFBqrtRGE6jOM1FeOOZ7FjOPgy9d+/OMLY0D3+R/DHkhxypXK02Ywn9bY5yf9XP/ALNAQ01bebKRqWO/6qqQW9vnWGyWO/f5f9ffC7kOmNpZnjZC7+YQGD2zJHqJOq71Ar7EqSKBAwYnqkOc6swPNjtXYe1ewG30wK6h1hYo2kJsAEV/WJBAX6/wvBXO5MjhW+4fyOF6HpLTTkmvLgYKByGkoEn2OkFfrWNH1mkxWkgZNwSrL7j77BHzw5eHss86AhWbsfL8sN/uuyj24OAvXMtpzEinuQ3++ob798X+geOHjXyPJAYbeh5bYe9EkV3FDFmdRtDiIxnkrGzLeEoSwacSkUdpWVNI9ysRJ1HfSC55J03WBfXukwOGSCJIWQBTIocNtWxVWClq3JYEixe+2PTnMzKpDL5KEUT5mhzzwSCQK9qONtCJFpUih7cfIfxvvfOIGyDxH0fM5vm+nH1AliQSVJN2B8+9b4rplqIN7WP5YPZveQ8en8Se30FffgdmI6B7b/zwatNI8wWB6b/tH+AGGjwp1FotmPYhD/VslmAr+tyT30gdhheykGpB9f47/wAKwTQ+WoIoH46tx3+zvdYIwgOLnVvB85l82QkkKVQEn95gS1X7KVH/AMTBnMS6TG+1Bhf0IOKfRemHK5WGGT0tWqT0v/SSEM24VgdNqm3ZAeMWZJQ6MF9a/aBjOsVx+7ZH1q/ocGBEGLiSASRgk64pLUAXZjlFknsoCHf3IA5ww9W/YyaxWmyyntpNOhP+8V/2cBMiZF82RlQK7H1D7ZUFtI34UNqbbksL4wWXMJNlfWqyLEdJWr1BwUA34Pq0g822CAmGJ/jDxTmcs6eW/liRbDWTpdDpkXTdKb0tx+/eER59RY2CSSSQbFnf+eOg9YRSrxTokiqnmJQJCypGxZAxYmiq6NV0SFverUupdBTL5WBgP2koBY/HQGYf+cAf3ThJUrwY9H+Iv5mWhsLP/XFOQkg2orBSPJWbOLv+TNSla5GPBgI0oTzFVTWJYl3+BxZzPTZIa8xdN8WV3+43iKLth0mM3V6I2/dXj+6MGOlOCp9xuPiO/wB2KCMumj2A7bnYHbGkIYPqj1X7Ufx7YvxHZR7k2T3cQ95jalCgaSt3yTvW2+2Ov/o4yujII/eZ3lO29FjGnzGiMEf3scfyUUsrIijVK7aEVe7NwPvNk9gCe2PoDIdPEMUcKm1iRYwebCKFB+tficBrWUKFHnmbhB8yj1GQySBVIJjU0oYKSxYajv7en6bi8C2nokEgG9xY2P3YueIkfLRPm4pDUYDPDIA0TLaqdHDRP6vtKSDVEHstf94qHdiinuGhNitqtSQfgRyOw4ES1UcRG1fl+fyMY4sfntX/AFx6orHpxLDkbL+d/niBo64xM55/P88V55Pz/wBcFc9I2Ue1/n2wrdWzzZCF5JJElZm9AZNJLaFU7An0ALqrgbKORg9PmwASSAACSTwALs/IDCVlpv1vMfrsg/YxkrlkPejeth39Qv4t8FGNE9B2b6M8WWbMZhiJWbzG1H+vVKQP3yfUewqqGnAmfSrASKt0CA4o1uQdiGH0IwY6pnv1mf1f0OXbg365e5PuFG3/AO2BrZwSTeaLsKQWP9Yk7D4BK+rH4Ypx6hlWjAbECbk0PVJRsiahxWmVxt8WYkffWLCeKKIWSNlZ6C1RXkjhuN/j2G2NJs56asknFDqWX1R/L+fz+mEsVfxDClfMIfrMVepgtnfUDuTvv2+84pdUyVIzCq247/dtiPpzFwS1emg23cbjb7jfzx7npNiMK20eI8La3KvTU0xAkjvx8zitOrMxOqge1WPxxjWYwg5PHzvb8cEv1AAb7mtzwL+GGAcwTyK+Jp0/qk8a6RPMAvFSOK+VHb5YJ5L9JmbhNN5U4/8AeINXwGqMqTv7g4FqoNAdz2+7+GLkPWplFRyMi9lU0Pww/Fj3E3E5G2qABG/L9X/zVUJLNrNH+yAt/iMHPCqBQTagyLe5HIIKmr2pqP0xzZut5i/6aX/fYY0/yvN/4sn++x/niv0lk25p1SLproULNQBbYG7IOhQWB4b1Ne3I7mxz3rHSl88MSBdOusjdHUOlHhhpOn5q2BQ6rMP9LJ9GbEqeIMyv2Z5R/tNv9+BbAG8wlyETWUKkhUMp4Iojht9vkbFfDFhMt5lAswF7hW039QDiJ/FWZ7uG/vpG/b+0t4sQTC74ujQ+IHGI8+L0qYG5dgy+p7SIf6b+jXKvGHZ5rYtRQpRUMVU08d+qi2/Zhhe8d+F4cl5AjkkYya2Kvo2VKAIKKOWLDf8Aq4fundWjjyYmlYrHGpBPcgMVVV92OygfyxzvryT5mL/KUwCLLKIoYx2jVJTt3Cgir/eJc4FXaIcUYU6b+jmebLwSpLlwJIkYK5lDC1A3qNl7e45wP6v4anyjRfrFJFK+nzVZZQnBYsoI3C+qrF0fasdL8KE/qWU2/wBBH/wj/HFvrHTY83l5MvIdIcAq2/okH2H+h59wWHfDBnccQdgMC+EekL0/qTQSBXM0OvKZgitQUftUG5UMQb9O5VV3psdBWXHIcp1l5MlLlp6TPdOkjkgJZU+xKiEajt6QSPipjO9Y6kZtzXBNj77wt2JNmaPiCP0iSD9RKf8AiSxp9ATKb+FR45OqowBbnv8ATbHTfHsn+bxf/wAgH7oZx/8AdjmEuVIJHxwadTGnaQMYceYzExhyFvz+GKeZ4xmMx6eid4tYu8OWshZSzSUdykYDaR8zycU58zuBwooALtQG1L7bDbGYzBDqEIpmT0CNbos3PO7E7kc/8sWEj0rS9vf8cZjMFNE8bEHiXJ6ZkUbjytr97cE/fR+mMxmPCYeoOhzVUUu60uDwTexFfAjkc3hybwazR2HXWVGoNZF7HZhVD/ZxmMx54eM3YkC+CCkSO8qhiA2lULCv7xcf8OPHytIT5h0myToN1XAGuvcfJ2xmMxUUUCxJlcmxFzKZvXIfgrH6gbfjieHjGYzDcP4YOTubjGXjMZimKnhGPCcZjMemSCc7HF5MyaA+X8MZjMS6ke0SrTH3GEumI2dmjyjsRl4SXYDYudr3969I9gWPJww/pOlrKQpQAE2wUUAFiZQAOwF8YzGYhht+Ixg8NTn9Syo9svH/AMC84NwajvqOMxmBMyIP6TsmsUsGa0h3NiRX+zIIvKK3VHglCQRsF7jHRMrmFdEdNQVlUrq3amAIs2STR3N48xmNPU8e4F8creXi+E9/fFMMIWs/m8eYzDk/DAbu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036" name="Picture 12" descr="http://static.tvazteca.com/imagenes/2011/16/78773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332656"/>
            <a:ext cx="3994014" cy="2422622"/>
          </a:xfrm>
          <a:prstGeom prst="rect">
            <a:avLst/>
          </a:prstGeom>
          <a:noFill/>
        </p:spPr>
      </p:pic>
      <p:sp>
        <p:nvSpPr>
          <p:cNvPr id="1038" name="AutoShape 14" descr="data:image/jpeg;base64,/9j/4AAQSkZJRgABAQAAAQABAAD/2wCEAAkGBxQTEhUUEhQVFhUXGRwYGRgYGB0aHBocHxgdHBgaGBocHCggHBolHBwcITEhJSktLi4uGB8zODMsNygtLiwBCgoKDg0OGxAQGy8kICQtNDQsLzQsLCwsNCwsNCwsLCwsLCwsLCwsLCwsLCwsLCwsLCwsLCwsLCwsLCwsLCwsLP/AABEIAMIBAwMBIgACEQEDEQH/xAAcAAABBAMBAAAAAAAAAAAAAAAFAgMEBgABBwj/xABLEAACAQIDBQUEBgcFBwIHAAABAhEAAwQSIQUGMUFREyJhcYEHMpGhI0JSscHRFDNicpKishUkguHwQ2Nzg7PC8TVTFiU0k8PS4v/EABkBAAMBAQEAAAAAAAAAAAAAAAECAwAEBf/EAC8RAAICAgIBAwIEBQUAAAAAAAABAhEDIRIxQQQyURMiYXGx8DNCgcHhI1ORodH/2gAMAwEAAhEDEQA/AOaY0d9/32/qNRudStoD6S5/xG/qNRudHwES9aYVu5WrlYAq0K1c4issnStk96sYeI0rLA0Nbat4UaVmFC8tIingK0q0lj0NgUsCl5aUBStjUJApFxwokmt37wXz6fj5VJwuyheQnOubiNeEDUEdPGqY8TydAcqG3tFdWUqOpGnh3uHzrMtS8FvBbsdwszqOAABjqDOlb/tHCXogdm56d2fvQnzqsvTx/lkBT+SGDFLBqRc2UTradXHQ9xh4a90/EVBvIyHK6lT0YR8OvpUJ4pw9yKJpj9IIptbtOC4KlY1GFa2FrYpQFGwUNoONKApSilha1goRlrUU7FYRQsNDcUmKeIrAtazUNFayKcy1uK1moZy0nLT+WtRWsNDOWsp7JWUbRiHtMfTPr/tH/qNQlGtFNqL9Nd/4j/1mhiHXxro8HMzVwcK1drb8aTeoAFWuFIJ71LtcKRPeEVgkhzpTmE90UzdOlP4b3R5UH0FD4rS1ua0pqY4sCscGNImlKacoNhIuy8MUvq9xRdUEswmMwAJIniKGbWvqy2VWRlUzPGTEk0dVonyNC9j7KbGYwWlaAT3m+yo4+vL1ro5Vjt+f7CcblSIf9mOBJAHrrr4cf/NQjIr0Fsv2YYAKO07S63NjcYH+UiqN7QfZt+jg3sIzXLY1ZG1dB1BA76/MeNI5w7QzxMoOBxzIQJ7s8Dy8uldCwTlki+beRRqHAIj5zXMrltlGo0PDmD5RXo1vZXhmVJxGJMKoE5OEafU41aOeUItVYkUvLON7SW32jGyCLfIHrzIkkx/qKiGuh+0LcezgLFu5bu3HL3MkPl4ZSZEAdPnVEw9uTXDKTbdnQkq0Jtg1KApeWsYaVgCVFKArailxQMJisilxWzQCNxWFacisIrGG8tZFOBa2qf5fhWugobIrQSjl7djFqmdsPcC6GdOfDg00wmxr5MCy5P7ppHliu2Oscn4BnZ1qjy7uYqP/AKe9/wDbb8qyj9RG4MtW++7uAt4TEX1sstwkhYckB54kE8CTrXF0WTXQ96cDb/R8RdDOGF8qBmYqdddCYrnaHjXoS7OETcXX8tay6GEFhWlvcjr+FKuk8+lIEVbHdimbY71SF4VEDQQawCTiDpUywNBUS/wqXb4Ushojq1pTWxSQaQcdBpwGmVanVNBhMbgeulWzczda7hcVfN9CGULCrDMwaT3eXERr0NVJzoQef+ddp3U2uuJt4e4zA3OzNu5qJzJHeI5ZpJ9afMv9OMfw/uPgdTb/AH0GMBjCIDo6SSAr5S0Cde7yPETrqPKoW0cSSBNq66N9ZChCcPeU948Z06HwkndQG4p00BGpIGv48PnScCgVMp5E+PjUmm9eCqaW/JxvFbq3hjLluxbDouXEFScqgyTp55WEeJ14V06zvVj4GfZN2YHu3B06ZdKj2toILt1AR2lx0tKs6xxZonh3iJjnV8La0uNuer6/yLnqHjv/AAcR9pW9L4rs7FzC3MM9olyLh45hCkCBpx1qnYVeJq2+1i9m2lcH2Utp/Jm/7qq9i3Apb2zVUUN4i+EEtwpg49OtI2wJyDxraYNYGlUSVWyduxT7StjiaUu07X2qgYjDrnUDzp61hV0puKoXkyYm0LZOjCnhik+0KDYrCjMFHNoqWNmDqaDigqTJ4vrwzD407FDEwQV1IJOtFYqb0OjQFTNmWs160Orr98/hUUUzjVJCqvFmAHxpJK1Q8dOzuG+13JhCOpC1zC/tG5bANq4ykeM/I0cxns7xcqhxYclZhg2URAMCTqZ4+FVfeXYd7BMq3nBzCQVJbQGNZ1rnyw5ZOTO30+RRhxSvyH8LvNjsg+m/kFbqp2rl2BluEDlrWVJ45X7v1K8o/wC3+hN3223ZK3sPbJLC+zMY0GsR5yDVDVuPjRPbthv0jEHQzeua/wDMahotECeXhXucr2eC0O4BNZMafjpRS7hkthmU5gO6JHFjxjqBQqzwOun+dSbvuoNeBPxNRmrZfG0katFROYcdI++KXYwNpwGLZdeAqI2IhSunHjGvgJ6UrBYpZaTHdOh4Hw860k6FTjYvadsK7KuoBgfhTyGoN1yTrzNTKaqSsS7baHQ1ZNJnSspRh1TS1amA1RnxqgnvcOVarNYSI/1/r/WtT90NotYxFq+rSXudi1vjKtoIHGQYPoaB4faaC4uf3OJ61cvZZgrWL2mLttStvDKbhBA7zmVQnXlmn/DQanOSj4X7opGUIRcu2dZwpt3yTAkaa01ir62QyoNegoje2WhYkAePh0mnbGBRNYE1vpyehnmgt/8ARz/ZmAtpj7V673boIDk9CQwB6AaV1IjWufe0LZZkYvtES0CiXi8jKCwUXBHGJEr0GnSrDuDtk4qy4Zlc2Lps9qhzJcAClXRhodGAPPTWp4ISxTlF9Ppi55rJFSXflHI99rmfaWKP+9y/woqf9tC2Fa23ic2Jvv8Aav3W+Nxoplb4NSXyXkq0DtpmbijwopcuEJEaQPnQbG3JveQqXP7R8uVWlG0jnT2yPdHfnwpOMxRtoCBJ5A0u7cmQBw4n4/nT2L2c7dkuXW4dNOA4Fj0pm0qsFXdAzAYo3bikiCCTVmsBYEgydeP4UjaG7C4bI6ExwYHjPWtC5pGUGBEzU5y5pOI0Y8XUhgGXX4/KpYqNYXvnoBUyhJjRRtRTuzbPaYzCW/tXVJ8gRSFWi242Hz7Ww4+wrP8ABT+MUq2x+kdA33xTC4gViCFnQxxP+Vcw3pxz3WGdmaIXvGYHHnV/3ytXHxRCrpCoNecSfvrlG+jMmZeDFsv51xJOfqX+Z6WJxx+m5fh+oMxO8QDEKuYCBM8dNfnWqrwasr1VhgvB48vVZW7stm3EHb39T+uuf9RqgWweGsffRvaCzfv5iQO1uadfpGqM9mPtVVdEaBq2DHrS7jExygRx8adupBE06tkeA9JoNDp0C8XhzAI1Os1HwtvMwB4TrRbE2/GI8DUVQPOj4FfYTw+Hw+WXbvcteHgKc2dhLZSbj6ngJ4D86Eu8eHka2lsnVtPAnWovE9/cyyyx19qJDnp1pM0l9P8AKDTFmWJ1NUok2SWeKC4u6CxgRrRq1anUkiGgDrAlydeSx8aD7Qw4RiBqOXpIPzqv02o8hHLdEUmr77F9vjDbQVHMW8QvZEngGJlD8RHqapF+wQqs315IHgNJ+P3Uwp1kaGgtPYp2nfLBvhtvp2JuZcWtrtVRmBAZjZLSuq5SocNyNdcdUs25d4S2ur3GmABxZjqT4nU157wu9d28q5mZr1w22xN1tCbdmClpSPdTKmdjHeZjPCoW+u/OJ2lcYsxTDgnJZXQRyL/aaOunhT1SQAj7WN/v05hYw5Iw1tpngbrCe8f2RyHr0qtbo76YvZ7E4a5CEy1phmtsYiSs6HhqCDoNaDXEgA9TRrAbMtn9HDgd93uMeltADlPgYNBQcmHozDbTFzRtGOuvM+dPl4oVh7RTEOg4S6n90Nr91SsLezLroRxrmni4q0dMMrlpm2ty5adTTyq3LX1ppjW7F6DQVm0O4PEFLkupK5gT6VZdm7aN26+W0QgMKTBMjiPuqrY54UnoJoLY2hdQQlxlHHQxrz4UJ4lNGjl4M6HvHtIG1F1gjzKpxY6xJjlFBbePXqKC2sQ1yDcOYxEnXQUXs4dCPdFZY1CNBlPnKyZg7gYkjwFTVFRsLaC6KI61MRajNlYoUKsvsns5toX3+xaj4kfkar6pVw9jVrXGXeRZVnyzE/fQx+4M1URe39oAX7rkNlV4kE+9oB+AqjbV2WLxPahte9o2vDTXrVg3svf3hbaPKkZ3ABWWJMFgeJA++oSLmJHTn6cK5MEXz5eTuyyrFxXWjlm0cIbdxkCkgRr6A1ldExGy1ZiddfyrK9RZVR5TwbIF8H9IvxBbtrg5afSN/qacOG+0+vhJ+cxSbqE4m/Cw3a3Aec980XtYRFAlsx6DgPCSOPlVl0QYExGGzSM3xBqAD2Z7xDfZOsevjVlfBqxiG1/aH5UP2hshP2x8Dr8q1BsHrZZ+8TA6kwPSm7mEngVPn/4ra4gKctyFI4SdCOUflRe1gCVDMQoMxOpPoPv8axivDCBDmYhh4Hh584p+2kkaDyAoje2WDpnP8P8A/VZhsAbKEC5J8QQY6TyFCjArHYJyCAoB84PrrTLYd1TVdOnjw+dErV1WmOIMEcwelRNtoyEKYVj1OqzIBbpADN6DrRS2ZutkTDPJUcil4jyW1clv8TE/wimblpWcl9e6sDqWJgeUVrCOrXbpWQiWLgXy7MqJ8Sxn/EacsXguS6w0BteuQOCPiB8a6YteSYzt9g11/wDdoq6aARAyjyn4zUv+wbZuZM7DuZ5MdeHw1qvXHLEk6k6k9SeNXHHXMuKYnXLbUR1OQZQfCYn1o4uM221+9geiHsDZpuqyoWzEEZQNcsDM0nT3iB5EnlR47odjazhsxy5YgQrNpmme8RJ4ad2iO4eDh7lwmQoVWM8QFAM+HE+lSNsbSGKtyoYYc3SpPN1QAnLP25YeAg1aMEtUCygbR2KyMih1JyFgII0EffPyp8XYWyWj3GUESQQbyzyngSKb3i2kxvl+DG3lOs6MSdOkAx6VEwl6ezHK2vPhozXT8QoHrUW4qTSGH78vcYAQXc2V/wAd5mJ+Gn+IUjbjKLi9nqjWw08JOZgSepmfhRTdfAM99TH6i2b7fvssoPP3PVTVdxLA2bB5gOh8g+Yf1mpz9v78BRKw2JRVnLrzHH50vC4pSwzKQCeXD5GhWvHL8q2y6jN5xzrl4IqsjLDtdVK5UAEjxNAr2BdYnWdABRNSBqB6T/lWkJaSSRHM/gKEU0qGnUnY7gNmuVGg+NGsNgn4BfnULZ22GsK4UZiRlVmAJUc4EwTHWk4PGXUIcM0A8COIHER5VObyO+vwKxWPXf4hlbRUwwM1LtIar97a5a5o2UEmJXxJ1EmKm2duZUkwWnu6RpyJH+uVRlCfwVUofOg4Lek+FXj2W2cmzLtw/Xe43wUL+Fcps7wPwPZsDKmAQy6aH/XSrPsH2gvZw6YQLYVFB77Fixlix7o0mTFBRlFO14DJqVJPyRNq4onEXHYk5VUTM/VmPLWnMFdyLrxOp9fGot0m8wkQbhzsPDTT4QKIPYmhgjUS3qZb4oZbFGdDFZWNhz4/Csq+jlI207DYfEXWujuXLj99NVHeJCvGoPDiKX+moeDD41YtvuYvspgrngj1qr7ldreUvfGgMKCoEkcSYGoH312uMrSRwKSq2FsLs64wDRlU8GYwD5dfSmsTsVzwuJ/NH9NWN3mJMx8vLoPCk1T6aBzZXLWz7qK1vLhGtn6zKTcnoGKwB5VD2iTZEuDl5uveA/ejUDxIirRecCh95s0nhAJnwjWk+mldBUmARiVIkMD4g05hsDeva20OX7RIVfixHyoRuNs3tWa46/RhtF4Zm4mf2QImPKukM2YSY0EDSAOkAaCgo3sZy8FKwe7jpee53JOiw66COPgTVW2wtx3cm0/1weffJCxpMQunXieddZA41SN9MGyuMVZ0ZR9JBjMoIiRzgEg+A8KZJIDdlVwFoWbeIN9WQvaKW5U6sWBjygHWo9zFh7GXmg+WZQD/ADGr9iMbhrmE7S5PZnTQjMCSRoD3cwM8qp+09molsPbdSjKRDDJcmQQCJytqOI8dKrKHFfb1QCvqskDrVlx1zNicRHAFl9FaB8hQPZ9ub1tTzdR8WAqw7t2+2vuTwdxOk6M8nTnx+VL6fuv30aRcd3LJbCXbSkdpdLqrcABrLHwAYn4VNxeBe7bWzhrblASQFBYhFGVnIHNtfU1YN2dxbitIvWrllm96GQhPejIQe+TlBBIjL6ErvhvphtkWTbsp2t+B3AeBPuteYcJ4heJ5ACSKS9RFbjs3Bp0zzjtnEB7zEcASB6E8fj8qn7vYLtWRIJ7Rsp8mbvR/y7dz+KhW08a+IvXLzxnu3GuNAgZnYsYHISaMbCxgsX7dwtlSx3z1YlYVAOpET0l6hF8pNsLLVeunB4R2UTicTddco1IYgZQOfdD6DqRVC2tCutpTItDISDxeZuEeGYkA8woq04XHG+MZjSDmTS0Bx7W7obhAOmVVEDgCF4kSaztHYz2LVp7sKbslU+tlH1j0mafLbVroyILK3MH4Vu2eR8OHWeVN+tFdg327e2AY1Oo0J9a5hguysFAVGUR0M+p4moV1iDEkef5GrRfuQOJ+JoTiHL5uYAMzr4c+BoUOQrZyqAPe5tz8h0FIKsfdzeYn5mpeybQCl7qSSTlU/eeo8PCt4q4TxOny9BwFajWQzh8pLNmY+vTWT/rnSTiOZC/wj5UpSSSVmFEmD8h4mpORFAyrDeMHL4Dx8aFBsi2WaGJEZuSiJ05dBW7ayyrkUSeh/OtXnPEkz50W2HgDmS5eJCjMVBMxMcuUxSZKirK4k5ySLHs233mY8hlHnxJ+6p7nhB5x8qj7McFCRwJLfl8qce4OQ4eNRhHSLZJXNsU1wVlQixrdPxQlsNb2bOxYt3Ysi4pcljabMQsk+6QGnhwmqxs3ei2CtqzlACgS4IJbmPOa7C795oMGTqPOuQ+0rYKDEi6sIbqywjQsDBb10rsnr7rOCO9BU7RvdLfxaiuz9l465DOLNq2ebZp8IHOtbgbnpYVb93v3WGZA3C0CNIB+sfl993Oup1PU00YtdsDa8Iqj7rORriVnnFlo9O/SLm6DG2yfpAGbQnsmmOY9/nVuFazcaZpMCZVcFumbahUvJCiNbbDXiTM8zVZ3rxeMwUs1u29okBXtksoPRzIIJ5acxXS2uxQ3bOGW/YvIwlWtsD/CY9QYilcPga/k59sjeI4gRbK5pA7Mg5iSNYGbWjWI3YxHZtcum2uUZuzkliBxETAEa+lGtxt07eBt6Q2II+ku8weaW+gHM8z8j+PsZ7V1Ptoy+eZSPxrRTTszZwCzh1wmIZL6tcw+r21y5gzxCAgz3olT6Uewd5b2W3cVHuPOZBHc5hR0yjTTpVSxG3791QqwNNcvE6anXmaO+ymDj0RrbNnVgCqkldQSzADhEieWaqPMoJ8djQipSSZaML7K8yi/buZHWGRGXMrEcJMgxPOj/s63Eu4K1cuYg2nzMptkDMRlESSR3ZkiBzA1q9uoIIOigT0IHJh4VWdrb3diAFUXEVh2g5MpYiQfqvKxkM8Twia4oucnx7bOxxivuSqizYcMvdRtOnAgctOHrXK9/wDd+1fdzmIysIcmT4gknUSTxq7WNr9taX9GR++sqbzagRPLMZAI/OuWPvE14XcPctZe9DBGOcFTMA6TJEH1owwZHkjrSYfq4+Ere2gTs3ZQtm7a7W26MFLAqGKNMIxBkEamecEcNDUK3sqyb7Wr6Gy45o5KNzBhwWAI1nNz4UMN97F3tBznSdGB4g1c8MbeItC6DLW1Jk6EqNYOvFeHl4V6MIwk6eq/Q892JGzblklrLjPEd4KM6mO64HduLH2geoIIqqbxuXfMysjLo1skkL422OptnoZInieNKXeO+GhGkE6IRmHgAKi7S21ev/rCsDSFRQB6gTy61LLkg1SCkyDmX7PzNG9nYKLH6TbnOjEFTqIkDQzx15ihWCw/aOF6mulvsdLdi3gVI7S6O1un/wBu1xLHxPIVzVodAPYNi9jc0DIqaPcOiL6828BrR593rKrlz3Gg5ifcDEDTSGMeFG8PbW3aW1bGS2nBf+5urnUk+NQ8ZcA1JFNxS7DYEvYRBJIb+IfLu0ExeAd2VcOjOzMZBggAc55DjJPQUTv3zccW7fFjHhrU5sZatzbS4kKMrHMJYz3p14SOHhS8UGyIdlW7aiTnbicvdUGOR4nzio9vD20IbIDBBhmLAweBBGo8KlXcWn2h6EUOe4btwInE6T06nyAoUug7HdoMcSyraw1lTqSVGVQoGYkwNI1+NJb6MZVYPrxjTxgnU0R2fhzfuCxhQW1CDlJ1ksxgAEjn0oVinysVI72ojxBg/caThDoopz7Og2sBbKDTWBqNKHYrAFZIPx/On9gYwXLakc1B/OpWIsZrig6wCfy/GswpgL9Hucl+QrKs2TwrKTig2ywfpiG6VzrJZgBmEmCZgTJqh7TvNjdsrYCxZs+8SIkLDOR4FiBVvt7s4gObuW12qduLQL936S5KFjBI7oEwOZoRsLcjHWUxTvcsHE3xlD53yqvP/ZzPhHIV1vdHGgrht7cGxdFvDMh74ysADwADEQYA5E1IO8mG53VHrVLb2V4wuHOIw4YCJBf/APQU3jPZ3tC33lezfA1KZyJ8syxPqKHOXwHivkur71YURN5BMxrxjjHWoe0978PaKAs03JywjGYOU8F5HrXJtqYm5bxJa/h3VkACowOh4knkZbWR0rbXGxNrBJbM30a8X5QDdzgnwINbmbidNub0We0e2zENbMMsHT8DRXH7XSxhDfM5FXtSOBbX6Jf8TR6A1Qm3XfF7SZx+rdwzqAQ2URmDcteHrV+3g3PGMtrbxF5raZs7W7US0CEEkGAq8svHWjGTaszVALZHtGsXbZYIVyySGYkjxJVCNZ61Ntb823d7dtQ1xASVzEe6hc6lOMA1NwG4Wz7K5Us3CJDEm4ZJHCe8POIin8BuVgLTl7eGIc5u8b1wk5gQ3FzxBIo7Bo82YtvpGKjL3iQJ93WQPSuneybfezs+ziDfsFmud9biBZbKsdm5JELOoOurNpwmme0HApZ2jibdtcqK4yqCTAKqYk686D9uwQASADxHCSOHT086nGvIS8Y7fTG7SxBQP2dq5ctr2duAAWcBQGjOfHXXXlpVp3murbS/YX3bKWUBH2szG5p5n76p/so2f2t5tYyMlyemRbh48u9lrWBx7XrGLuEySbXHiSRcP4fOuz06ikn5Ysm32dNwF3sUsQeQH8g/Kua7xXba4/EMhH0l3VI1jQk+Ekn51cN4sV2d2wvBSSTr0CAeQ7xmuW70XIxlwqeYg+gNGb4JTAg//ZS3UKvpB5aEeZ68qG29g++tm+8EQwjQ9ASGA+VC7u0bt4sWeF45ZhfKJ19ZolhNqNZwrZdHZoB59dPCtzxzdteA1Q3irdvCW8kC5iHGraxbH7HOeOtAbaedS8CLly6kd+47hFB1kkwAZ0IM1cX3HuKQiYqzIbIUukIJBiEaSTroNBM1wZcqTXheCsY2BN1MCMz4m4GNnDwxCgzccxktiORJEnkI61ZdpYLFMpRbdy5fxRzX3RCQgAGSyMvBFnUzqRHl0rd7dlMPaCvOUrAtaSe8rl7kcCWUc+QHUUZe4YCiFUcFXQD14/dVOItnEF3ex6pCYe8OCqCqyoH1jJ4n86cs7q40YlLhw75IQtJX3gBm0zdZrrd4DnPxP50Jx+IUcqDgNZzFrFzCKy5W/SbpZLYI91Z1yke85kaDlHWpey/Z3imRWvFcOvEBzmcmde4v4mdeFdCw+HZLli5AzEOdROVchBZehkoPWpt/mTxPM8ayhQbsol3coa/TnVQv6puRkH3vCtJuoERwL5DNpn7MyB0Heq2Yi5FBcbjZOVdSdKHFBsD4bZ9nC4XE5mUv9GLbQQ3vjNHiFk+QNQ9k7tNibfbueyQnQuOI4DsxxIgVcruzkXs1uqGKjOVPX6obwEyfIdaVjsQXMsZPgIAHQAcBU1hUW2M8jkkgbYy2BFuW0jUAD0E0l9qsusfd+VaxTRxoIWa9cFu3qTpW4ro3J9sItt28fdiP3QayrPgd3Itrl7OI4swBPjHQ8R4RWUP9P5D950C4ok02VHSl3W1NMM1dZymmjpTbEdK070wxJrGK97Qtmi7hHux9JZhg3MrMMp9NfQVz3cnY7YjGAWhlYKSzxKhZE5h1PLgZHnXQPantYYbZ7LpnvEW1HhMufIL8yKf9nux2w+CTOIvX/pLnIqv1V8NI9WaoPHeTkiinUKLLhLSWlyWRA5vxZj5/j8KUDWo6RWwhqxMya0DSuyPQ/A1Hv30T33Vf3iF/qIrGOK+2LZ5tYp7hK/3hldY4hUtIjZtNO/MdapVxv7qoj/bOZ/5dv8/nVo9rO1VxGPPZsGS1bW2CrBlJ1doKkg6tGnNY5VV8SoGHtQTJe6WHIaWwv4/Kkbuxi07lbSXD4TEtwe6Mi+RIn7j8ah7vD+7XFHPE2Vj/AAuB99QtoIbdjDKOLIX85YxU3dqFBB4tetn0BmfnXVD3KK8L+wrLN7QMUO2tAa5VJ9S2pP8ACK55t1pvNP7I/lFWjeTFZrun1UUT5ifxFVjb36+5+8aHqPYl+JojNzZ9wIrFGylc4MaFZjN5SCD5VGa4ToSSBwE8PKrpvZjHt4TA20JUNh2DDqMwAn4H4nrVKArmmlF0hwzuntJcNirV9lzLaJfL1bK2QfxRXUfZVu+0HaOJAa7dLGwrDhJOe8R4kmD0/eFcz3Q2dav4uxavtltMSbhmO6qF2k8pCxPKTVk29v3isRiH/RHazY0SyqgKcizBk8J46cgBypU0g0dsLjWTqeJJ1NRL+IHUfGuYbs47Fhi1+9iLluGDHtXYKSsLweOMfGaYutfbB27bXrhuredmftXM2yqBVzTJgqdDoJrPMkMoMvm0seFHM+QJ+6h+x7Quu12+clm2vaEtoCo5z0/zqvbA3e7dslzvrM3GYljH2FJ4E8J8SeQqXv7tRr04TDsq20gXGgwzADKiwfcUR5mOlbn9vI1bon4LfW1iWv3Ut3ctq2XkqoARZKovf99gC2oHCOQqJb32t3Ji3dAAklgg/wDyH/QNV7du0bK3rVzUX1CZ1PdXR1JMwRo5jjrxipd7dZkU5D2iHoZPw/Kl5t7QaSG8ZvirzkR+fED46PwqfuriIV8XeGVEkJm+sw4kfsr15nTjQ/ZuxluPlK5VXVyZ0Hl1PACje9uzx2A4ZEayqWx7uVkYif2lYdePpAUnXILrorO0N8LzMwtKuYtJLSdPqgwR3ufhW7e8N1kBMTMGAY++mX2SCO5KGSdNQSTrIP51YLWGslQP1bRx5T16fdUlJtVZSkndEDB4hbo+lLCTEagRA1PPrU3GYa1afs8N9G7IS90z9Ha+sxnTMeAHrS7OBZDnLW2+xyk9WGug++pSva7fsmAOe3mKcmPYkBifAjNA51WMZLsSUk+jeAxi9lbyZMmRcma8AcsDJIKkg5Y0NZVUs4khRryH3Vlc33/JZSj8Haru8FibgBclFa4wCNOVWgkSBOvxoPsnfaxijdFi3fbsrbXGLIigheIE3Cc3mIoQUe1jMbevWn7N7T2kyDPoDIlVkidfjQf2XYZVN8hkJezdBSTnGgMEEDh+NdvNnHxRJue1DMT2WEcgc3vKvyW2330T3S3sxONxK2hh7SJBZ3zuxCjpIAkmB8elVbdHdoX0zdoDIDMoBlTHuEkRPWrra2f+g4DEXbCkXHABY65F4Bj4CSYFLFz7fQzUFpdgDamE/tbbCKTmw9gwRGhVDL/xvC+QqL7Qt8byO/6Pee32jC2mQwRbtEhnHi9wkA/ZUVcd3thm1hLgw2UX7qEB2J4Ae9z5kkDyoDsPZ9h7VtuzDELlzXEUsIkcYMCZiKO1pg0+igbP2ljHg3MXizroDfudf3q6Hv0uXDY/LcZT2uHZe+RAKAFV10BPIczRJbCroqgeQA/ClOkjgD4RSb6HpHLcDsa7dQEpduSNZDMPmal2d23R0PYQcwgZRy116DSrlj92bVwHIDaf7VvTXxXgarVs39mNde8jOps3Ft3UEqLhEJn5rrA/Ol47GvRz3amI7S9cuaDO7NA4akkAeFJuvKW0A1Gb4sR+VMkRAqdsGxnxFpY0zifTU1aO3XyRCe+KRetWv/bs2k/lB/GrZjNmomKtqJ7wwZHl2QU/NCfWqjvS2fH3effCj0AH4Ve8UwOIwpjgbFo+OW3fYffXXj7kxJFK28xONdJ07RUjrEDX1oXvFanFXVHN4Hr/AOakq/aY3N9q+W9DcmsxS59oxoZxAHh+sA+FSm+S38jIPe1azlu2AB3RaAX0P+QqiRXQfatxw8iDD8fNf86oEVLL7mEmbLf6ROehHkI4/f8AOuuohIAOoiIPCufbjYA4jEhFXVbGIYDqewZV/mZau9/aV22cr2WVuEEH8q5skd2Wg9BbZydkCLYVVJkqBoTzMdacxGFs3NWXI32l4ev+Y9aD2sfebhbb0Vj91S0TFHhZJ8+7/wBwNZN9VZnQew2Ht2LWVHJJjMQkmD1gwCR5wPia3vcqjG3S2krbJ5ycmp46aQI/ZnnRoYe7lWAEbXMQYB4cpM6TxpT47CPeuJjWsLcCoVzuEJERoSRr3ZgdarNco10JF07KthsRYBh85H7MA/MGnjjLSmbTOo8fx5H4URe9s/MVV7LESYV85gakwCdIpraeOwdhQ1xVAaI+jJJkSIETw1qSwtbspzNWdsSsk93NqVADHTqeQ6CpWPQX7ZW2wJiwe8YMjtBB8eHxoLc3tw49xLh8kA+8il7ZxlxMHdxVk5XdMO6AgEqBdYEEGQTqZqq2qbsR6do1f2VetkZ0InoViPiajrhLvOB61mG27icRbXtDbV4kkLAAHMgmOFRMftjKA+fR+5aQwM553Gjgo/GoKMH1ZeXJd0TBYZV4gN18Pxp3B44DFWlcAuwVUOXorTMcJFRN3rGe4XvXLjW7Ft3u6nUx3YCnWACY8qi4jGq2L2Y6SFfvAEa6swBbXjrFNiy8nUfAuTHxVssmB2Xba2pRzljQAoYjSNV5cKyq1s/E20Qq5lg9ycrafrGMenD0rKm3v2IdVXuZ1S/YJd/3m/qNAdtbt9oe0tObN8TFxNJkQQ4+sDRjE7Ztq7iRIZh/MaiNt5DoCJ6D/wAV20mcVlc3JsX7GK/RGtd25Ls+ugAgsDEHkI8avWKxaXcNi+zZXRVyRxUQNQepHy4UMs4osdMwnSRIMHpUPdvYP6Hh8fbDMVuozW8wMgi2ZBJ48jNZLjGu0Fu3ZZ9lM4vhMo7MIQG6kACPAcdOfGaqGxSq21SRIJB/iNSPZ5vtbxjW7ZlL4XVTwYAaspAj0MUXG7Vq73kOUyQZHMHX51pK9o0XXZGR06itm8g6fKnhuwo0L/Cs/wDhO0feZz5QPuFDiw8kR2x9scx8RVR9pW1VODKLE3HVePIHOf6RV/tbsYcf7MnzYmue+1tLK3MHZtKiz2lx8vHgqpP89HizckcoujWrDuHhs+NTooLH0H5xQC5xq4+z21H6Tc5i2Lan9pidB8KOJXNAZX9r3ZxLsObk/EzV1tXMzYY6j6ZNfKxd/GqRtNNQeZ4/GB91GcFiC1uyQZ7Iu5noiiT/ADAD8K6IOnJMVgjd9ZxNidZuKD8adsgnaHj27H4MT+Fa3XScXY/4i0vBj++OQODXDwke8Rr8ajDdfn/4MGfafju1xKge6iR6nU/68KpUUa3jM3TrJgSdfx1oOBSZfewl/wDYysYy+3NcJdYDgfet8KvmA9p+CvJwvK0Tla3PwZSR8YqneyJlOPZREth7qx5lD+FCdiYBsouKB2TxbViQOByksCZUSOJFSc2lpDqCvbOlYLe1L2fLauLbtqXe7dKqqgfuljPhFVkb/XrpJt2EVJOVnZmJE6EqAsacppWMvYZrAsBrjLmDOEGQuw53S4kKCNFAnSTyqF2loaCzw0EuT4cgKWWVrVoeOPzQu7vJi2Pvqn7qD5Zs1Me1vZyDE4dogta1/aIcjWttiIBi1aHoW/qajPtEQHE4DvZM63kzQDAkMdDxkaetCEuSe7NNU1or+wdlohF5xouiL9tunH3RxPwpja2Gu3r2e8AsSFVnWVnmRPvHn6DkKXccAwjMFAIJ5xyCkcFHhzJ9YysOVJKaX2oeML2b/RVHF006SfuFWDaf/pTQZiydTP1cQOXrVeNz0o/iT/8AKnmD9Df5/wC8tt+NHC7sGRaQDwn6qGJFsfrCOJP1UGuo56daGbWu9qVY21LKAO8WgacFUGFHhr50Qwgz20AgKFEKOpGrceJM1GuWIMNr050v1EnSHeO1bCW7lomy/aDKGJGVCQCAI1171Y4Vb+zSZjvqIHS6InoNaWMQQmVVaI+yfvpGJDuME+UDLddYML9dSBqZ4RQwcuUpMObjxjFBO1fs28yG1bJDvJKgmS5JnTxrKC7aS4MRdELo7fXB+selZXNL0knJs6I+oikkdMwmEttduZkQ99uKg/XPUVZ8FgLSju2rY8lA/CtVlez4PF8kxlA4CKG7V4N/wrv/AEzW6ys+mMuziPsY/wDVLP8Aw7n9Fd12IZVp179z+s1lZSx6GfZIjWqPvxjrttX7O46Rbc91iNQNDoeNZWUX0aPZynZ+Ou3yBeuPdBOouMX/AKiasPtVWNqW1GgWxbAHIDNc0A5VlZU8Pa/NFMhz7Ee8fM1d9yx/csV++v8ARWVlVw+8RlY217/+EU5gj9G4/wBy/wA7tqaysp375AY7ueP77Y/f/A0vYOuLuz0f/qLWVlDF/L+YWRd4h9IaErWqyp5v4jMdG9kSgbQtwB+ruf00vd22JxhgSDoY1HvcDyrKyuddr+pfx/wRMIPo08QCfPrSwfuH31lZXGda6HOXpU32nuY2cZM57uv+JaysrowdS/oc+bwV7McwE6a6etbccK1WVN9lRNxvw/GjOIY/2W2p92+PT6PSsrKti8kcg1u7aU2UJUE5eJHhSdq3CvukjyMc6ysppdAQAx11iNWJ8zViwxmzhydTlOvoaysqcv4bKx/iIF7ysRirsH634CsrKyhLsMek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040" name="Picture 16" descr="https://encrypted-tbn0.gstatic.com/images?q=tbn:ANd9GcSeLqPRkha6SRaCi5ItyBQ05el8kKwYTeruH-IKMLcyoI-Jed_GnQ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36095" y="3356992"/>
            <a:ext cx="3131645" cy="29266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MX" dirty="0" smtClean="0"/>
              <a:t>          ¿Qué significa formar moralmente al niño? </a:t>
            </a:r>
          </a:p>
          <a:p>
            <a:pPr>
              <a:buNone/>
            </a:pPr>
            <a:endParaRPr lang="es-MX" sz="1400" dirty="0" smtClean="0"/>
          </a:p>
          <a:p>
            <a:pPr algn="just">
              <a:buNone/>
            </a:pPr>
            <a:r>
              <a:rPr lang="es-MX" dirty="0" smtClean="0"/>
              <a:t>Consiste en desarrollar con los medios apropiados las disposiciones generales. Éstas, ya creadas, se diversifican y se adaptan a las relaciones humanas.</a:t>
            </a:r>
          </a:p>
          <a:p>
            <a:pPr algn="just">
              <a:buNone/>
            </a:pPr>
            <a:endParaRPr lang="es-MX" sz="1000" dirty="0"/>
          </a:p>
          <a:p>
            <a:pPr algn="just">
              <a:buFont typeface="Arial" charset="0"/>
              <a:buChar char="•"/>
            </a:pPr>
            <a:r>
              <a:rPr lang="es-MX" dirty="0" smtClean="0"/>
              <a:t>Lo anterior indica que la actuación moral está determinada por la libertad que tiene la persona para actuar conforme a las reglas preestablecidas.</a:t>
            </a:r>
          </a:p>
          <a:p>
            <a:pPr algn="just">
              <a:buFont typeface="Arial" charset="0"/>
              <a:buChar char="•"/>
            </a:pPr>
            <a:endParaRPr lang="es-MX" sz="1000" dirty="0" smtClean="0"/>
          </a:p>
          <a:p>
            <a:pPr algn="just">
              <a:buFont typeface="Arial" charset="0"/>
              <a:buChar char="•"/>
            </a:pPr>
            <a:r>
              <a:rPr lang="es-MX" dirty="0" smtClean="0"/>
              <a:t>Actuar moralmente es hacerlo con base en el deber institucional y social. Para el autor, “Conducirse moralmente significa actuar siguiendo una norma, determinando la conducta a observar…”</a:t>
            </a:r>
          </a:p>
          <a:p>
            <a:pPr algn="just">
              <a:buFont typeface="Arial" charset="0"/>
              <a:buChar char="•"/>
            </a:pPr>
            <a:endParaRPr lang="es-MX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5286380" cy="6858000"/>
          </a:xfrm>
        </p:spPr>
        <p:txBody>
          <a:bodyPr/>
          <a:lstStyle/>
          <a:p>
            <a:pPr algn="just"/>
            <a:endParaRPr lang="es-MX" dirty="0" smtClean="0"/>
          </a:p>
          <a:p>
            <a:pPr algn="just"/>
            <a:endParaRPr lang="es-MX" dirty="0" smtClean="0"/>
          </a:p>
          <a:p>
            <a:pPr algn="just"/>
            <a:r>
              <a:rPr lang="es-MX" dirty="0" smtClean="0"/>
              <a:t>La moral tiene una función fundamental: regular las conductas y permitir la convivencia social.</a:t>
            </a:r>
          </a:p>
          <a:p>
            <a:pPr algn="just">
              <a:buNone/>
            </a:pPr>
            <a:endParaRPr lang="es-MX" dirty="0" smtClean="0"/>
          </a:p>
          <a:p>
            <a:pPr algn="just"/>
            <a:r>
              <a:rPr lang="es-MX" dirty="0" smtClean="0"/>
              <a:t>La actitud moral presupone la misma acción en circunstancias similares y en momentos diferentes.</a:t>
            </a:r>
            <a:endParaRPr lang="es-MX" dirty="0"/>
          </a:p>
        </p:txBody>
      </p:sp>
      <p:sp>
        <p:nvSpPr>
          <p:cNvPr id="4098" name="AutoShape 2" descr="data:image/jpeg;base64,/9j/4AAQSkZJRgABAQAAAQABAAD/2wCEAAkGBxQTEhUUExQWFRQXFhgWFBgYGRQdGBoVGBcYFxUYFxYYHCggGBolHRcYITEiJSktLi4uFx8zODMsNygtLisBCgoKDg0OGhAQGiwkHBwsLCwsLCwsLCwsLCwsLCwsLCwsLCwsLCwsLCwsLCwsLCwsLCwsLCwsLCw3LDcsLCw3LP/AABEIAO4A1AMBIgACEQEDEQH/xAAbAAABBQEBAAAAAAAAAAAAAAADAQIEBQYAB//EAEEQAAECBAMFBgQDBgUFAQEAAAECEQADITESQVEEYXGBkQUGIqGx8BMywdFCUuEUI2JygvEHFZKi0jNTY7LCgyT/xAAZAQADAQEBAAAAAAAAAAAAAAAAAQIDBAX/xAAmEQACAgICAwACAQUAAAAAAAAAAQIRAxIhMRNBUQQigSMyQ2Fx/9oADAMBAAIRAxEAPwDxEmFJhhMdDAdHAw2OhgLCgw2OgAIFQjwyFgAeVQ14R46ABXhAYXAYXAdIAEeFeO+GdDHfDMAHPCPHFMJAArwrwyFgAc8K8MBMP+GrQ9IAEeFhCIR4ADIjsUMluYd8JWkAChTQkcpCtIQAwAOjobHQwAR0aaf3eCRcA8zpk8M/yUHIk7gzcnEQaeKRnIUCL3/JSLpUbmn9oPL7Cf8ACz6ku3kOcAeNmeEk6GCDZjV0qfh6xpJfYW4HfRt8SJfZBq4SB73Xg5KWIyadmVod0PmbM1z6+sa1HZYFB1/vBP8AJ3y503awcj8SMYjZwbqYcD9I5UgP4VYuR9I2w7G/h3syfveHJ7H4Dl+nt4dSDxr6Y2VJWQ4bqHjihadNMo2C+xR7N/Kkd/knTTF7MGrFqjFqJhEpfONoe74LBhTcOOReBo7vpP5Op+kPVk6/7MhLQH8Vs2vEgbGk5+dejD1jVo7vIFgLNRR9cTweX2OBXxdVf8oWrKUV7Zk5fZY1Src4860hT2YNPNP/ACjWTexBfQ5k+locns1gQ1eZHIP7eHqx6xMceyzkT5fRVIT/AC+YMn5xtFdnbqe9BA17BwI4kHkyaCFqw1iY9GxquRTr6QVWzJ08vuc40q+zkuXLNd1FvSOHZ4FcTBvzJbk8FMNUZMycJbC+58+UKgOLNex36PGnPZ1KYi9LvHf5cwsr/ePODVhqvpmBJSbqUHyZJ/8AqGHZxkRzwj6xqJmyAZE7n9mByuzQbpmDdfhmYVD0Mz+wq3HhWOjVjs8ZEjiB/wAY6KpkaFxM2W/0/SGp2T24+5ieZYsSVHNgT92hyJZySrmR6Axv4ifMQ/2Eaen/ABgidnOQPn9hEwSjmP8AcftBkSxpGixEPKyEdkJul+f3MORsn8LdIsQnfCfCDvXqYpYkZvLIiJ2bh0P1hVbINW5H6RPCId8OKWNEvK/pXiRW6uh+pgp2TQ6uHP0qImJlw/4cV4xeVkE7Pw6rjhsxZqb6l4kbRORLSVLUEpFyo0jObb342dFEJXMORAwp6q+0KUYrsSnJ9F0dlJv6q+kNGy+8S4xm1d+56n+HLQgZfMo9aDygcvvztA+ZMpe5iH1sYlygV+xuU7KM/Uw/9kTGT2Pv+klp0kpGqC/VJA9Y1HZfa8jaB+6mBRzTZQ4pNeYpDi4y6BuSCHZhk/n94avZgbjyBieJUIZcV4yfIyu/YxqeiftDhsoGnQRNCDHFB9iF40HlZXmUnQe+UKZFmHQiJuA7vOG4DkB1/SB40V5GQF7CPeC/OGnYvbEeaTFmEnT0MNKd0T40HlZWfs9gx/1K53gS9lS+nEC/SLTDx/3frA1S+e6n1EJ40WshCTK0IPHF946Jv7MDdAJ/l/WOheMPKwkxBgYkVq54n6WiWoR2GOjU59gCZUPTLguGHCDUTkDCIe0OaOAiqJsVoVo6OMMQj9NYzXaPfCWk4JCfjK/M7IHO55Bt8Re+XaJUf2dBLU+KRnR0oO6z9IplyQAnwj8xJJvTDxJagt9M5Sd0jWMF2wPbW0TZ6sU0sA2FIxYE5kJH4jv+8V37OBlwAFbWwjXlE6bMc0t6186wIqvV9dCdGF8ukGiNLIi5X2Irx1fDnEeZKe9N50y15RPXpaub3z4V9IjzRu1pW8ZygUmQVyq5a/XSGS1qSQpKilQqCCQocDeJSv4qZ8vqIEu9+F7xzyj7Ks3XdbvslQEvalBKspholX82h32jbPoX95R4Ssj0vvjVdzu9nwWkzi8p2Qr8m4/wekbYs9frIxni9o9MEOaGpLiHCOs5xCIQph5joKCwPwxpCYd8FIhGhUOweGG/D3waGiFQbCBJjoII6FQ9gDxwhr1hUiGIVUKmEMcmKAc0c8c8I8ADxANsniXLWs/hSTxaw6t1gsVPb035EbwtXIskNm5r/TEzlSscVbKbYdgVheZVSiVLr8ylEUH8LhuWkQe10lyCwAfERe1TXgAA1o0AUWJDhgwzNEjPipycmjLdoLBK6XUK7gxvnkIxx/TZdkDFTfdtwFAdzekNZtHueIt7yrDl5bwPMu/kDzjlnTXLh+vlGyQwCkX1pWBzfrS92/WCqP18oHhtxSNNaRLGgJLHjoSOuuUAJYZ6HeKX6QZQs35mHvlAix3OW4U10d45ploGbMWYG/Ee+kCmp9+/dYOKVORbyrXnAVvvY1+/p5Rgyj0n/DvtYzZJlKPilMBvQXw9GI6Rr48m/wAP9qKNsSnKYlSTyGIennHq4Md348tof8OTKqkKYVJhDHCNjMUx0JHQAcRCQ4w2ABz746EjoAI5hQYSFEJDEVCgxyjCPDAeISEjiqEFDgIz23Er2hYulAQM7lJWRuZ3fe2r3xVGeKsU+ek5zAAcqyUM+dnL7gIxzPg0guSTPonCA7i+QZSVW/q8oyfaYdVNKHLf6CNPOnltCbuHL4UU4xnNvSxIzxMd1RfexhwXBSK2bdOdA3G59IaCct58/wBYfMqzbusMlKcNez5DoOHlF+yhFLFBubRqtEajfrw3RJUGr7vEcinM6/wxEhoE7dX6GBThVzSosat7EEmO+efJzeBTFdDc0ejj6iMJMsaBxZy53s8ML8vZh0wXHS0DmEHPIcb+cYyGWPdaY22SD/5AOrj6x7GFR4t3fP8A/VIb/uo9RHsCVx0fjOkzLMrZKJhQYEFQ8R1Wc9CvCw0QoEMQpMIYcYa0AHCOhRHQgANCpEI8cmAYqoY8OIhCmBjQ3HDDMjlIMIEGM3ZoqI+17aiWAZi0oBLAktWKP4gG0Tyaf9JYORAQnr8hhnfDZkmWparpISNzAKLcX8hGY7A2lXxClROEy8Id6JBcNwc0jDJbaRokqNltks4bmqykEb/qQPMRS7eQSRkTQ6ggMf8Ab5xMXOOF6/hmAXLj5gBxSekVu3KFK2cDkwAflGsGTRBo7G7E9BX3ugYGe63vjD1GraE8nGcNKrZOBQc0/SNEMG+R5WAoUwKcKZZ63xCr8oJOFeZ/9haArmVbeX5nFeMpP0UgSyPT1JPlAlEAW4Bzr+kGBAB6dcQel4jrVQt78XCMZFISYlia5epFvPpAjSub8t8PAJLNXf5esMUlrHX35Riyix7sYf2qWpRASglaiaUSCfVo9L7N7UlTn+GsKw3FQRvYtSPH03jW91ZmDaJZBopC0qpuegF6pjTDZMj0WWqDPFTs23JVMwpLvY5Kb5hWqVpvhNxza1THZFnNJCwqTDYVMWiAhhDCwkMRxhIc0JAAGOAh0NWW4mg96QhjiI5MP2HZcYxLKvhl6gsVtev4U0yygPa8ySgHBLlhg4dwo0BxbhveMpZknSKUQW1TFJDgYsgBZ2d1EZUbiYrf22aV4bNUgIJbTEwJA4sS3OD7AJ0xBKWlylJIlzFEuFN8yUmpG4lqUJEB2FEyQFJUliajCofvCS3hV+Kpcu5tTOMp5NmqLUa7Bdvy8UiaRVPhXTTDhNDn4c7R55KcYFkEN4VXcXFRxJPWPTlS0pQUDxKSlZmJBJcKLzA5sXqBujzztXZzKmLlkuFF0nIvZjoRXqKmHJFwZdSdoCkkKzIaupdQtumHmIj7WglOE1BNmZlPhLb3D/1CH9myzMl4mLjCpv4qA9SB1MG21Jcl3zHBg/LCULG9KoXsZSTLgswPqwZzxccoYFUSevB3dtHbrBZz5ZeIauC7dSIAUkgh38Jpnej+UaIBJpoNXz0xCAgmpIozji0GUh93iccyLnkekR1Gla0HUbukRIaEWkgP7s19XiOEvTcM+ZHEOYkDe4uCw9ObQFaal9K7qRlIpAiSS/r5QIjdBio4Sdb7znysIEsvGbKHSJb1rcC2pjVdjJPxkMFKKZcxeEPiNGAGhrpnGe2FLs5oKtSqsvdY1/YG0JkNtK2wTFiSh3fC7qWk6YhV8kmuR2xKlZEzNzu05yJuIqWmYC5xPvAYHcWeNh2L3wlnCmYakAqUbAsxte3n0pe8+zfDIlqAoPiTFgJxLmKUpyTkGAZINNIo9pkfDwlPqL2oesZbuEivHtGz2VDEOKgwQJig7nbaVyQ5cgBrWIjQAR6EJbKzjmqdHGGtDzDSIsgVoSHAR0IZHaAhOLP5iEvogF1kcgo8hBlG+W/TfEYHEqlEpQx4rFm1AAH/AOkZZZVEqK5LBE5S3UAAm0tJsAKimiQxOpKRkYzc5KdpmiUXUhytZehCCAQrUk0NmDgWi622bgkkAl1+BIzICvG38y1M+8RWdzCFTZqxhISRKQD8uFJJURvUrxE744lwbei42uQnaUKSskKQcSUgLw4PwlLgORamUZlcnaFLGzJNEFMwzFAhKEAggkt83gpSvWNL3kxIViAQFgPhRjN/wsVBKXGukZ7YtsM5M0SJYRMJwTCCjCMbHFkosE0DPWLXPQl0WGwzQVzMKh4cEshLs6UuVF/xKxdAIpe8vZmNJYEtUAByKuzC4ck0qI0Gw9mokowIBuSomqlKN1KOZMOXJrG7g6HFoyXdSQtMteJKgUnEHo8tThTOMiMXWLXbdkDOWLEWthLtyZShwUdItAcM2X/FiSf9OIf+sO2/ZUhIYMzs2/6Q8cf2pkylyYfadjAJF8+Ror6HjEMbKQd+eltOQPOLva0V5xGKI6fEg2Kidszeo6t74wHaJNWrVyfJudIu1S3z9+xAlbO5rT3l5xMsVlKRSrRyGVMiS/Nn6wMSzdqmvmWPqekXCpNNz+WkCVLG/wB6Rk8JWxRzAelG3f3+kH7K7LVtBmYRVCMQAzU4AT0fpBNpl9P09KRq/wDDfZnlzV6rSjklL/8A0I53juVFbUrK3sHutNUf3o+HLBqPxq3BrDeeUbHtXs1EySJRSnCRhQ4+VWEhBHCo5xaIlQZKI3jjpUYyycnku0zZpAlTh45SVJemIpeyjmBlxiBtkx0JzJA+n2jfd+ZMshLJAmF/G1QgUIOodUYbYtlM3aEIAzAALs1Hye1Y4skKnR1QncLPQu52zlMlL1BHh3DduNI0iREfZJAQkJFgAOkV3aHeWVLWZYxTFhnCA7cSzDhHfCoR5OOSc5cF1CKEV/ZfbMue/wANVRdJBChyMWF41Uk+jNprs546HR0Aiv2tT+G4DFQFzXwpHEty4xHmbQUzTKBBKT4lZfHU+KuYQkEt/wCOH7Vt3wyCkBSiTgGWMUK+CNbPwiul7N4VJZRK3QopegVWaXyKgkJ3AZG/Hlls6RvFUuTu0NrUwKfnVSUL4Qf3crjV1v8A+J4ndypYCZgkpT4VhKVqsEpQnx8c3Jz3xCnbClJdSqkpYWRLQlLYEgVUAMs6A/NWf3RlH966VIQohbFwSACASMi45u8ZatMpvguO0xiCUA4icyLtVSiMk0555A0fZKES5i0i8xlubqLF+bEHnxi/nqcEg/OPGv8ALLFSlIypR8+UQ5+yoMsFafEo4t6cX/TSNCACTuEVjlryR6oeRCFERez9oxFaHxGWoDFq6QrmQ7PwiYoR2p2rM3wRNrFZR0meqFiHdoK8MD7TmMJdqzUAdFE+QhvaUwBGUR1lGujNbVeIqhEyeCXYU1NAOMQJm0IF5iTrhD+Yf2I6nOKKSZxTuhCIArtGSBeYeAH1aGHteScpw6HyxRLywRWrHqfSI5ce/fsQ87dKJYTCP5g3qL84SazPQjUWtmba5xDnF9MqmV21iNp/hw37Mtv+8p/9KWjGbQ13f7/TKNb/AIZTAZU5OYmBX+pIH/zGP+RfyE/7DZ0AJJYAOdGik7f7wCSMKKzGckuyRv37ot9rT4R/Mh+GNLx51s2wift8yXOJKcSyAFEeIKBd86Ew805KlH2RijF8y9Ebbe0pkx5gSpSXYzDQPVkg1tutEfuxtPw5yJywCjHgUogUKk5HUZcTaND35KZUpEmWlgxIA30Fb/miz7F7uJGx/BmO6/GqwIXQhuDCORYnvx6Oh5Fqr9lr2tJXMkqRKIClgDE/ypPzKBFXbTOE7H7ITIRhfEpyVLIGIkly7RR7Lt0/Yz8OegzJIcS5iKskWfN236xJV3tSqkmVMmLyThN8nOWu6OjaHb7MdZdLoi9ooErtGSZbBUwETEhhRqP0NWyjXpjMdhdmrM87RtLGcQyUivw0n82hbV7xpxF4l2/pGR9IdHQtY6NTIpZGxlRK1uklLJbC6U5UqA2QsN5iX8EoQEygGdiSTQZmxc8dYMRDxERgki2yMjZkBSVGq2IBrxLCw4345y9nlAhaizW3BCCcRPFRI/pMRJiy9PmJAHB2A/qPlwi1k7HgAClOhLFf8SxUJSM61/s8ZZWkqQ1yRvhKOFSx4VKojNQFQDxudBTV4/as4uSu9aUYOz86AcgNTDV9qTFrK0OVEFKcIolOiVFkjeXfdaKrthMxKFKcJZKiAC6sQYJDmgvesc2r7oskd3JIAmrr45hP+lKU/QxaLMQ+zpRlSZaCXUlIxHVRqo8yTFR272+JYUmX4pgv+VA1UbPX5RWOvZQirFps7E7Z7VSJyUuwljEomwUsMAN7afmyiv7T7bcDByUt33YUiz6k/eMvN7SKXwFUxRJKlnMmhYi8Q1rmLqd/mavnHPvbs1UCy2zaSuq1YhvIblpEVU9GZBG/6U49Yjy9mzIc/rck5c84KJI3D1tV6Xv0itmVSFE9LUNNz74GuYlr9QetrQUyXPI3JIzJz0akDVK4mmT+pPCE2wAKAyUN2u6GJCgXQSMqG/TLOsGKNBU/b20DXLD2089+lYzaKFG2E/OOYDHpY52jQ9xe0UydpKSoYJowg5YgfC4yeo5iMytJGWt6wNXQ7vppCU3F38E4pqj3lRoXsL8IwvdApXt+1LFWfCRoVVryERNk70ftEhOzzJglTKJUtT4ZibVI+U6vQ8zG37F2JEmUhCC+EEYqOcRKieZLx1bLJJNdI560TvtlJ367JMyUJqfnlVDflucri8WfdbbvjbOhSi6mAXZ8WrQ7vRMWNnXgSSpQw0DsPxFuAI4kQzur2QNmkJT4gpQC1hRssgOABQAM3KKqsvHwTf8AT5LgiAr2YEu53sSB5RIEII3oysZLlBIZIYbtc4fHEQohgcTHQojoQEbOHNAlqhBMiLL1ZEnbalCwVHDRwa/MThlgakjEw3xJC1LDKCgnNz4iDdP8IOeZtQXhS045gxfgGMJ0XVAfelI543yEG2ja0oBKiANSQBzeMOG9mWov0TPiAUA4BmEVvbW1ywl5i0pSxDLo7saEEF/Det7Rle1e9yj4JCTX8ZFP6Rm+ppGdny1LJXMUVKOaiam6m3NpSJllclSRaxpdl32z3tXN8EhwPxTPlUdwagOWLPICKIylK+eoyAtwCRv6nrEhCGAYaANRydCz2z53MFwVrpdyL0BZ6Udv1idb7NOuiPK2e3htTNgdATkK9Ifh3g6Z39KOqJUuU+T7t2jC+94UDc166DWurdItRFYD4eTjRz5k8ADTcIQSwWNhWpwB+dwKCJBS9woJamTgvfxbnbfWOUmgod4xDOqnrubO/R0IjJSDUhqjSxppSGTJebgUNHFLkU5WiXiNXIepYNoWtn9ngZVV2TRg+jAu5JZ6wmkMiFFtfw/KRkQC5zdNNxgMxLs1chfc1MyxA/piUsg0yBpeoowZ9GholCqaUBIO58uD+UZtDIKkNre3sw1Sd7chUNlEpeHIkC2WdwH3n1gLMW0cClQQahnbR+ekQ0VZFXLi37D7yz9mLJONGaFOw/lP4fTdEFLsaE2cAihqL8z1EDVL3NkaihiKadoOz0nsrvlJnMCTLWfwqe+5QofKNCjavdY8QUg6Ui47H7yzpHhJxo/KTUfynLgaRtH8iS7IeNM9dE0HOOC4x3ZPeATBRWI3UFEYhegSGGm7hF3su3YvZ5WjdZ0yHgfotzNhccQhtI1984ImYNXjRTszeOiWDHQxMdFWRRXKnVgE3bwmpNrnIcaRn+1u20y83V+UEdSXLCM9tK1znVMKsOSXOFn33VYdY4/JKXR2uEYlv213lSVfuCpSxn+FqO7/ADDwh6ZUIipnfEmjFOL2ISKAPZhZzzpHS9lYWFvDpTNibls2DCCJljIlrksl2z5ksBoOMNQ+k38GS5TO6X1Aq5yAfIcNdYIJBAqlnuSdMr1qa/rBJSNA1AdwGRJOf20hQlJtnowDMQMjTUmpBjRImwIQ4e7njS5eunXlEhMsm3MsXAuWpfIacoeRW9LCo5+mX5jCqQXFA9mrc1Dk0oD7aKSFYK9H9L2YDMAQmJ3o7UHPNQzypxiQige3+miRXqb8xvhoWcjU3tfDk5sHHWAAJU1Gc5b1W1sNYQs7u5fzsM6DxeUPUS1zelEgliAkXszQruwegI/LvOsAAzx3OGe1aPT9OjKmhCjQlgT+UGrmmZgoVUB8nAoA1Gfp5Q0pBFWLjIVNA1Mh7MSxkRSCpwzZEljlRibwNSKYsLChqLiyrGocDrEmYipZhUUDudwoz184jzflzdyxIpSoAPvOM2MArZ8QIz0bdSr8ekdMq1NDSiRRiGg01LhsynQ5VFdA6ukKpAqRTM0KgHIZ+BfrEUMiTUMavipcZb2OmsNSgMzObctQ3LrEqWAHyNCQHY3SpxkHILH9YD8MORbQiprViAXvpCoYGfLOdA2YPIt5dIjKT7rn78om46UtRgxz+be++GKFwGsCNC13EQ0MhKoxsbj77ouOz+8ExLJWPiJzsFt/NnTWK9Uoh6NmLWtzbdDVy9NB73f3iaaHZ6D2d24mYP3aiwYYCDibfcniKUi6lbWDx0sehjyFLg0JBFmNRzEXfZ3b6wR8QlQcHEPm5hqxSyNFcPs9LRtZ9/3jopNk7RxJBSygcxUesJGnlH4kY+VKc1JJuompqzDN1ExLTLNXws7JcgB8ySakAOd9TAJBKQa1GJg4YMBUhqM9yLtEqmTab8ioJfRLDEBm8bRpI52PSP4hSpLDg9T0G7IQSWxa6gTR2q2dmJ8nO6Iy9pwi4eimD+HJISAQMrwbGsk3IDJBJYbwmtBevGKTFQqpg8XiqTU6UqajSg4mGyySSU7gLDiXUL2rupCOLf1KdTOC7OHZnyMcZgZypzahJcn5m3PRzus8FgOxDJQbR6AAPfy5Rxc0BB1oomvMM9bRyVXqBQZLwgXYCz/eBEuQmhJNSwetACrOgsOcMQ8poKA1KmCbhJoTW32hSs2riZzbRy1Luw5CBKAqAxJYUZg6uNgPryY4ZbU8JILZOavnT1EKxhVSnYXAZ9MwakbughiUs9ATWhtwccDCKIZntRqswSBUv7rD8Xiu5ox3uddwOt7QALhq1+WVakuYYbVLK30yGgcndD1rILunLQk0OWfpDRfKxJPhNMKnLg/WFYwSkuOVSGLZMACOcAJL3LYhcPcGhB4PbIcYPNGTANjFx8rOno0ACw7hjYkMKAAA19+UZsZwQFAE2spVKZULe3huDFRIuGO6l+Lk+ULi/lUAaOT4War/ADXPnCY3dw44WJJq9Tcm5yiRiJVkrUXCs+NqjXOEzFQCRhL0L0IdxYGOK/5uDkhn/FoK6mF+IyiagUuS9Wq545QAMWBkAKM1H3EB9acIEQdKjxVBfCb00zrpBy7uW+Vje4zciht1gKnYkM9LG70o48V7faExg/hjUEpJ15NkLQNQ1qztV9zaexElSDqTmmwLaYXc28hA5iKOwAelc3cGuQc9YVAAMp7C2Qv+kDVL9efu0TFZUJUCcr0uDmIESK0YMHqXrqc9IhxHZHAOp6wsPXKPGOiaHZdfDA8LAMBTwhyal30LliwDawcIDVOJssmfCLkDC7newgi9mMtTOCSVMwYUBS5NzZWeesDxpTiJKmCUrUzOQxwgPa2XnHYkZDUyxZPyg+IuKkUagFPmzhRKriUHYMAzipJcvvfoKVg+AlgKBWFA8Ts4BUbfMcRrk5pCyZZemHES7qc2AOTOXbLLlAhDEtWjDEPmKRRAo7CmWUORMBIaps/iOJR8RNrBjpe8dhUQUggVw2D1JKi/LTIQ6cCA73dsyAVYMxelTFAMTMxXNKkhrZl3avy14wAOpgCmtSQDhGIhI3kgE+cSV7OSCl2AZwCwapa1c9PsCcQwJclQxZsBh8IAfQ+sADJ4BAaiSXswH4BxLAnlBVF3JxMVBLF/kRu1LWMPEnCxIBZ1Zk+FmFaZ6awCYhwkE3Dk5sTYWaJGdNU7OPm8SqFg/iAvWyRyLQsoOCf4nFCSw8Lm5Zg7cYSRs5XZg7tSwfCDxvnnDlywHDJZy/hrQkXJJhc9gIF7x8wTiISSfCSa/aApUQXKvw4qNV3SB5wdWyFKr1qObEZilRAiihNwAi53jICuWcJ2MahWJQJY5b3ah35V3wNawyflLgg8TQPV9LwVUplDXxHmC2lt3nA8NEgFVMBqaDEcKsI41iWAIrehwupOWpLZcNMoGEglOrKZqmrEbmvasHQ7sS5IRcPULKTW7UELLlHCCGAo+8pL1BpnCKGS0ZM4BIyYgljQh9DWGAGmTgPTMKataDnmIUAFwEpsKl3fOrnXTpBJkvCSWAIwmn8uJmz6iAQMLLAHDgdqkijhyKUsPOEUs0GIliRQ0ORw+60ggqQ1yVl94fKucNSjFuClE5WYiotk8SMYU0/Dd8w/5SHuWJtuhJjAa2Y8KEAEPi8qQROzHxYTYmpvfCa8GgYcFWZChid2IzoL1rAAIYXAIBNmpfIs7MXyrDCQWYWo5sx1Bt6RK+EXBuFJJemJgSwsw+U9YZtMvCoAmrHUsCnEGJNC5gAGAS/hCt7BX+7P7NHQipJNbvVzd3q9I6JsD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4099" name="Picture 3" descr="C:\Users\Plus\Downloads\descarga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1268760"/>
            <a:ext cx="3311368" cy="46548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428604"/>
            <a:ext cx="9144000" cy="6429396"/>
          </a:xfrm>
        </p:spPr>
        <p:txBody>
          <a:bodyPr/>
          <a:lstStyle/>
          <a:p>
            <a:pPr algn="just"/>
            <a:r>
              <a:rPr lang="es-MX" dirty="0" smtClean="0"/>
              <a:t>Para que el niño pueda tener una actitud moral, o una disposición apegada a las reglas sociales marcadas en el derecho y en la costumbre, es necesario que aprenda del maestro.</a:t>
            </a:r>
          </a:p>
          <a:p>
            <a:pPr algn="just"/>
            <a:r>
              <a:rPr lang="es-MX" dirty="0" smtClean="0"/>
              <a:t>La moral se enseña pero, ante todo se vive en las prácticas diarias.</a:t>
            </a:r>
          </a:p>
          <a:p>
            <a:pPr algn="just"/>
            <a:r>
              <a:rPr lang="es-MX" dirty="0" smtClean="0"/>
              <a:t>El maestro al apegarse a las reglas muestra al niño sus derechos, pues en la escuela el niño aprende que también tiene que cumplir deberes. La institución y el profesor como uno de sus representantes,  indica sus deberes.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algn="just"/>
            <a:r>
              <a:rPr lang="es-MX" dirty="0" smtClean="0"/>
              <a:t>Este proceso de socialización  es de suma importancia en la conformación de una actuación moral, de manera que, posteriormente, se puede diferenciar entre lo bueno y lo malo, lo justo y lo injusto. Actuar moralmente  en la vida juvenil significa hacerlo con base en las reglas, conocer sus derechos como personas y ciudadanos, y saber que tienen obligaciones que cumplir.</a:t>
            </a:r>
            <a:endParaRPr lang="es-MX" dirty="0"/>
          </a:p>
        </p:txBody>
      </p:sp>
      <p:pic>
        <p:nvPicPr>
          <p:cNvPr id="2050" name="Picture 2" descr="http://joanmsoto.files.wordpress.com/2011/12/jovenes-trabaja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4005064"/>
            <a:ext cx="4717758" cy="2625347"/>
          </a:xfrm>
          <a:prstGeom prst="rect">
            <a:avLst/>
          </a:prstGeom>
          <a:noFill/>
        </p:spPr>
      </p:pic>
      <p:sp>
        <p:nvSpPr>
          <p:cNvPr id="2052" name="AutoShape 4" descr="data:image/jpeg;base64,/9j/4AAQSkZJRgABAQAAAQABAAD/2wCEAAkGBxQTEhUUEhQUFhUUFxgVFxcYFRUXFRUUFhUXFxcXFxgYHSggGBolHBQUITEhJSkrLi4uFx8zODMsNygtLiwBCgoKDg0OGxAQGiwkICQsLCwsLCwsLCwsLCwsLC4sLC8sLCwsLCwsLCwsLCwsLCwsLCwsLCwvLCwuLCwsLCwsLP/AABEIARQAtwMBIgACEQEDEQH/xAAcAAACAgMBAQAAAAAAAAAAAAAEBQMGAAIHAQj/xABKEAACAQIDBAcDCAcFBgcAAAABAhEAAwQSIQUxQVEGEyJhcYGRBzKhI0JScrHB0fAUM2KCkqKyFVNzs8I0Q1SD4fEkdISTo6TS/8QAGgEAAgMBAQAAAAAAAAAAAAAAAgMAAQQFBv/EADARAAICAQQBAQQKAwEAAAAAAAABAhEDBBIhMUFRImFx8AUTIzIzgZGhscHR4fEU/9oADAMBAAIRAxEAPwDuNZWVlQhlC43dRVDYzdUIVbaI1pFiqdbVvhZqs4rHihZceTS5QzmpTckTQ1xqEY1R4KJw+FZhIgDmTA4E/aPWhk/PjVi2hse01hbN5cwWG0JU9ZMkgjv05RE0KVisuXYgIbGeJzJ6tr8KHe2VMMIP51HMUJtbaFq2bb3DcU4h2ZWViSxtfJiVIymZnKInMDRuId4TrBDRu0mCdJAOh3yNYqTiqAwZpSlTPBXlw1qDWtxqSbBVjzrQE0bjjrQAOtREGWH4UXOtB4c0QTTUCwXaBpfgB8vb/wARP6hRmObShdkCcRZ/xU/rFUy0dfO+txuqM1IKyjT2srVjWVCFnrKysrpGIyhccdKKqv8ASXHhRE1CmVrb90dqqXjmMU22hjZmlGOE2ieRHoaCQeCS3UwbD40jjTHrhE1VkxGtWnZOx3u2s5cW0bRWKls3eBI7PCaDnwbMkccWnN0r5IMJjs12wEOUG/aVpjjdWR6fbVn6WbRyJlUxcuEW7f13IUGO4kHypZsfoXlc3bl0sAwZVFvKM6E5XOYkkbjEQSo3iRVjbZaFxcdQWXcxALeXKrimuzF9ITw5JRWHpL594p6W4dLeHsnT5C5bW2Tw+TZNO/KJ8qHxF7MZ7yP5Vcf5lR+0v/Z7IH9+G/htXP8A9VFbEW1PPKf/AILA+6pPoy6d/aIlBrS4a1Fa3DWc6Qtxza0ADrRWNOtBrvq0WM8M1EE0Lh6y/jUXeRTLSBqyPGmothD/AMTZ/wAVP6qExO00PzgPGi+jVxWxNmCD8ov21Tki1Fo60DUo3VApqUGsww9Ir2sr2qIWasrK1uPAk10zEQY7EhFJNc16Q7SzkmnHSjbGY5VOgqj7Sv8ACoxU5A1y9RWygGDg7tPvpbTTZKwH8Aft/GhE7iu43YrHE2rae7euIh5qrMAWHgJNddOGUgLEKsAAaQqiFA8tKqOwrPXYsOB2cMCZ53LgKqPJc7fw1cwtUXkyymkpeDeeAA03dw5VrdSpEWvb26rFSdoontJE28OOd1v6APvrzGdkhPo5f8m0PuNG9MbWe7g053XPkBbNKdoYicVdXgoGvfJEeiil5OjTo4bp36Jv+v7N81a3TXimtLxpB0BZjDrQ1up8UdaUbTxWUFV1Y6QNTESd26rLSNNrbaI7FuORb7Y/GkdzFFuJJPGT99ePgLpmFJk+X/eobmzLq6srDyooqPlkd+CN2Y6x+fvr23dcGQCIO9SAZ+70rYZt0+sfdUBH50owCx7N6X4uyZF+4Y+bcJYfGR8RXRuj3tAS7lF8dWTpmHuGfiPPTvrjdu4w4/CfvphZvadgiZ4KQZ750oJY0+g1P1Po5XrK4v0Y6c37EKx6y2ojqmnsxIHVsoLKBoMuo5AVlKcGi7R9IE1VulG2soyKdeNHbe2wLakA6mufYy+WJYnU1vMMmDYm/wATSe6ZNF4i5NR2rVCZ5Mjt2qMuErbbLEmAJIUDiSxOiqACSTuArXLBqY7PXERadgluVe4xIUZQdFk6ZmMQO4nhUALF0Ut2hYAw7m6CxL3QrBLlzQMVZgAyiABE+7zmnYzD5pPgV+817h0CKqqoVFAVQPdCjQAd1EioU6AziCN9u55ZD/qoK9tq31nVkXA4XOQU3KSQJM8YNOXpGcCDce4feuH0VQAg7tAD4k1AWD4iwL1+w67rYuyDp2nyBY9Gqg4fFZ8Zit8MzGeHZuFPiNa6Vib6WLb3GIAtqzxx7Clt3HdXK+jFs5GuHe5j+EmT5sT/AA0rKdPQRqE5P3L97/ofqajvmvQa0xB0pI8AOCuX7i2rIlmOp4Ko3lu78KuGy+jFjDrEBnOrNvk8fAdwrzYdjqUyj3mM3G5n6I/ZXd300UULkOjAVPspBuUD4UFtDZwiIqyi3O+tbmFBGtKoacyx+xEgmAPtndp51XbuxhwYA8uHr410zbOyGCkgSscASRG6QNap+PtKGMEa7hyb8zRxk0C4plZvbMuJ72nfoftFe4ayw3/GF+7WrAuPQrlYgjvPH005etK2uAzA1HA8e4EU6Mm+xEopCnEXe1MMCJ1Uwf8Ar46V5W2Ick7x4HcK8poqjt+MxJdizH40oxVyaKv3KAuUW4xyRGq60Qi1AGitL2LAFWmKaCL7gak0qZUxZYxmFpymU8CQMrx3wRP7JpbtfaciAa89n16doW0BMXFuq44MotO4nnBVT5VZWxtFz2fba2ZtkrJkwSBJMkEbj5irJgdsPoLqz+0ND5jd6RUVzAAbprQPkIzg5ToCBx5RxPdv5TuqxI6xF8FCVIM6evPiNK5djPaFcGIu2Vw9tlS46A9ZekhWKz7xHCui3YVcwIiMwI3ERII7oqg4Lo/ZvSQOquHXMo0JO/OvHXiCDWXUaiOGr8nR0GHHkl9p0LtrdJ714HDqlm2t7sMVVi4WRPaLd3Ki8MoVQq6BQAB3CkWN2c9naHVMVPVIGJWSIZSRvAI95dKdW3qt25WdHPHHB7cSpBM1Ph1l0ngZ9BI+MUIGojCY63bbNdzhd2YIxQMY0ZgIGlUJS5LNg00FMAKHwTqyhkYMp3EGQaLil0aTxamAoC5tewmjXUkcJk+gqaxtK224kDmyso9SKuiWElarHSLZNu5qwAb6Ubx3n8atccRUGJw4YQalFM4htbZJVt8jgdZHjzHfQNqyQdJnuePTQV0vbuwV+cgj6Q3691U7amCKaAKAdQQwJPkVBHqaZB+GKmiuYpj3j1+0VlbYieP31lNE2dTzTQ140QtCYlqwPM7B+qBL92KS47FmjsbcpBi2p2PI2U8SF+MvE1YPZZazbRQ/QtXm/kyf66rV4VbPZVpj/rWLq+B7DT3Dsx5jnWyLAyKoujrebnWjqrgo/utoeBE8jwO4zwNLb+2rIuNZV+sur7yW+0U+u3uoe4me6vS7Zc1xltW9xObXXgGMankBPKiOc0AbO2iWs4mw5+UstctnvIYIxHIHPbfxusOFebHtQ9D4LZrK924TLYi7duHuDvbyKPqraEniW03VPtzFjCYd7h94iF+sdB8SB51xfpB78yhH0/k62jjWNsrG1LyvisRcXXNcyz3W1FsDw7JPnXiGlOyGlOZ58zxNNUrco7Uo+g275J0NFYfbIQrZVGdmBJVUZzv1JVVJjviKDBptgdmdXdW8si4qFSfelWMlSCCI/Cr48lq/AdsC/aJzWcsMSCFOgYbwV+aw4jQ08xSCJJ0PCq/0Z6NpbvNcR7pBXLkYjKCXLyIA3EtE7sxp1tCyZiqa54GxuuRZfxVnDAuQqd+gJJ1iTxJ4caO2b0iS6JDSBEkEMBPAkEx50Ph2a1f6wZCQIUMD2d0wZ3mN/LSqzb6GML5vJiyjsWPYSCc7s0Mcxz6NGo3AUSUa5YLck+EdEsZTqmhPofL76ny0q2VhLiqA7h+8Jk/lBIFOUG6aCwwHH2QUM7q5J0mv5HKjUTPKDursW1D8ma4/t/Dq1wxmkncNx/DwqJpMCSb6KxjbgI3Ru0G499ZVy6NdFescPcRmU5gNYGg1MnxHDh51lG8yQKwt8ljw2Ga4YXxJ4AUnxb6kVc8Vlw2GP03FUDE3axZMWyl5Ai7AsY9KcWKZ3NTQOKt1pwxouQqe3XXvZT0fFrDHEOO3iRC81sD3Y5Fj2vDJVA6L7FGKxVqy05CS1yND1SCW14Scq/v13u3bAAAAAAAAG4ACAB3RSdfn2RUF2wYxvsq+w+hlnChhZmGMmdST3k76LHRybzXncudAgbUWlAAK2xuWTqTvPlVhCVDfu8qxx12ok+H+yAemxegu/RFUyd9cz9pmJ628loNCoMx7yZA/1H0ro+MvQCfzNcb2viusv3H5sQPBeyPsnzp+hw3k3vmhmSVRpBOyMMAONNVsDvpZsl6boa6UkrBRJgsLNxBPzh8Nfuq3fo+lVXCXcrq3I/DjVouXd0UtobCQz2XayiOO+t8WFP48KUXtpXAVyAHXtEmAo57tfDSprt+465YSD84ToPDfNCPXJLcsg8Klw2EFRLI8KOs3wBUJwTrbivWNaddIqJ3qmUaY5pEUhTYylblwLL5SV36kAmCKdXVkV7lhCFOUlSA0TlMb440DIhTsdOybqsStwjLyyquUCN2kfGspnYwKW0QKNEBEliF5aiY/717VJBuikdIdpm43cugquXrkmpsRdpebnarXkxW7ObCVcBCitbtqaIFuKJ2ZgDfvW7S77jRPJd7N5KCfKhjGnQ5vguHsy2N1dlsQw7V7RdN1lTp/E0nwC1e7da4eyqKqIIVAFUclUQB6AVK8ATFK1H0Y8rc9/PwErPXFEN5+FB3mqfLUTrWDJpZ4F7S49RkJqTKX0521+j2nPJQFHO4+i/j5GuNHGsdAYHdv9au/tYxWZ1tg+78o3iQVT4Zj5iqRgsGW1Og+JrpaONYr9Qcr9qhpsNu1Vjtmlmx8OqnQetWBbY5CjmuQovgit3iKsew8V1ilOKiR9WkDWOVS7LxPVXVY7gYb6p0P2z5UvlDFRYMDcvMGKpIRipiN6iTxncQaNXGXV0Nm5MT7vDhQNvEXrN8m2ewxlkMZXOXLMwYYRTMbaut7qawOKcGnkeFWqY/2l4VAqbZmQyXFgwcyMNd8eNF2rs6qZFLwmLuMWe6UUuzwqoNGTIVzESwiddDJ30xwtgIsChb4Cap/7CLdw1MpqBa3z0AJlx4obC4p+27AFZ7I4hQANfEgnzr26cxgUQ9mEihIcu9pPTC5enDKvV2kbtje1xhukjcoOoA46mspX7Sdktbvdco7F0AHuuKNQfFQD5NWVtxJbUZMje4nv3KEw7S48ay/cqPAt260NGdD241XP2Z4CWu3yPdi0niYZz6ZB+8ao159Jrr3Q3BdVg7KkQWXrW+td7fwBUeVVCPtWFKXs0O1FaXzuFSioL++nMURitrtmVjia1NTXX5ETwmQO6hcFNNSVoidO0cB218vfvO27Ow8lOVR6KKWWxTjEYV7TNbugC4jMHgyM86weIpHjr2QabyYFIilFUhrdsZ4K+oYa608t4gc6pezjrVltHSkzfI6C4HANa3LeYd9C4a7HeBv5D8KbYTBXLnuKSOe4ep0oUrLfBYdmvNtSeKqfgKLsWxMgfCg9nWXRAjgSNwBk5fzymihiY0IM8o1qtrT5HKSceGGDdUF0gVBexpByhTJEwdNOetL7t5yYjWhlCXdFqcerDmxEVGL87qXiwx94ny0FG4azHClMKxjhk40U26h7NTNcAoWWKdtbJS8hS4JUxI8DIrKLvYjlWVFJrpl0mcTvPXmDbtVDdevLDa11zlFgwNk3rlu0P8Ae3Et+TMAT6E132Bw3cPDhXE/ZrY6zaNrlaW5eP7qZB/NdU+VdtooIqR6Kgve9+eVELUF8a+VEyiMUu6ZXGXA4pkbKy4e6ytMZSEJBB56Uwqve0W6Ds68mZFa8FsqXYIss6kyT+yrHSTVIhyCxfzKCSSTqSTJJ4kk7zSnbHvL5/dXQ9i+zhltK12/mVtQbIGUTwl9fOBVqwPQ7CpB6i25Hzrq9a388geQFL2MPccT2Qpe4tu2M7sYVV1JP59IrquzOhiADr7uuhKpr5FvwHnV1sbPtJqtqwukdmzbUwd4lVBrU4ZD82PDSp9UvJN78ElgBVC2XRVAgJkAUDlAiluNsnNuFu5wgk2n7t3ZPl60zOBgcx8RQt1Ikb15HWneAABrmdMwENbbUHepHvKfL1mpNriTZbvjyNeMmW5O8OMrHmvzXPep0PcRUuOTs2xyI+Bqq4IC7RtlkDj3rZzeIHvDzE1FetgpmXmpHeCDPw+ymeGXUjgaX4dcqMv92XPkFOX+sVNm5V6l7tvJDaeaKQ0KtsjQ7xofxohK5Mo06Z0YytE61o4ra2a9oArBmSsogrXlVQVnA2am+wsJbKtcutCroBxJoD+z2+c9pOYz52HlaDfEivVtWlkF7r+AW0p9c5+ArqWcyjq3spsWS+Iu2dcqpbLfWJcj+Ra6JVF9j1pRgrjqmUPfbizSES2oJLd+bdAq8zTY9As3FaXhoe6tga2U793OiBAGf8mgur6x8l1LWWZtNlzMrhQWJzSBvIkUZi/eEbh2ieCgcubHcOU1HhbZhS3vdtj3ZjovkIHlU6J2MLNgAQAAOK8PKojhYOm7h+Fb2r0HXuqZrgPGquyAhsHlW6WI30UTUNy6BUSLNHMa0uvc+e+p712aEZqshBd9080IfxUbx5iaxtQo3wxE/VJE/Z615cOvjK+te4MaCef2ov41fgryTqkEHvj1oa5b7Vw88q/DM3wUUfGn531DZTXxOb1On8tv40cUUxdtZlttZB0NzOg72RQ8eMZz5VoDFL/aIDOAIMEYlvXqX/CiMPezID6jkeIrmaqlkZu09uAchkVuTFQ2W0r1dTWU0UbKpasokaV5UolnLbvR7CWP9rxYBHzQVU+hzMfICoX6R7OsfqLHWMPnMPveSPQVz5RUq10aOcd/9m3SL9Lw1wlQjW7xUqDMKyIynz7Q8qtouV879BNvvhMQXUZrbjLdSYzKDIK8M6kkjxI412rZO3bOIQXLFwOpE8mX6ynVadB8UC0P89bpb4tupYuLqUYpudMBGbWpGv5ihzb3kbuFQW7rcTI5f9aJGKHI+WoqmrIQhqwtUpZTvBHlULMvA/Cqohqz1G9ytHup9MeA1PwpdjNqWU964g+sY+0VKLDLlyh3vUgv9KcL/wAVY/8AcFBP0twn/FWj4Fj91S0Six3rtebHxmdATvIU+Ztr+FVp+kFlh2Lqnwn74qXo3jYt6nVWZf5iU+DD0q4yT6I0y7BtPD7fya3tJ9pA8FGUff60FYvaTwUT6a/hTCykADkAKZ0CVX2jDsYM8sWPjZufhUeEMFx4N67/ALKL9pFmcGtz+5v2rnkc1v7bgoLDNmhhxUVytZ+IdDTfcGNo6UTa0oS3U5eso9kzPNZRWyrHzz4D7z91ZWvHpXKNt0Zp6hRdJHzLdtMsFgQGEjTeO6rf0b6M9cCUKP2lUHt5STlnKwWN7NrPzN2siq43HtdK5ohRAAA9SY1JqwdCNtJh7p6xigYGH1OQ+XMCJgxT7EeOCw4nos4MZDcDSAoBRgOfaQiNAZ7+81OdkYlVzCJURmIXrlUtmALqoIGXcQfhM3rD7UYJbVQCGcjM75kJydhZaIzRMbvspFtfa7K65LadoEEgPBGaZhdDLKu5u/WaIAC2ftXELKFusKe9n36GD2lA13RO+d9G2umETntvoSCVIcaRw0PEaQTVax+1GRzLCV7LW4IRwGiIUREN7sx2BrUWBtXnbMnyNvNn3CS0ZSyrECROp3SSJq1JlUdBwPSYOSFt3dFzSyMinduYiDv4cjRuy9o3Llw5iFUDQARru3mSePpVRtB1QIrGFXKAYmPGKL2Lce28kDtDTUHv3A91O7j2dbTYMEsLppyryX1UneZqX9GB3maT4DE3HOjQBv7IO+ni3O8+gpLteTFlxbHXAv2lsazcGW4gI8XA/lIB85rmvS/oDcUG7hQbij3rRA60DnbI/WD9mAfrV1m/eAE6/ClX6QN/bb6xEfCohLPm24dZ8q8yV0j2rdGEUfptgQGYLfWANWMLejgSYVuZKnnXOrOpoJsuKHezG0p5srF5Gy8G3fW4UiwAijWnhv4ePD41kjNxlaNLipKmdX2e8rbH02n91BmPxCjzp8lJtl2oaP7tAn7x1b7BTlBXWOeQ7Y2f1+Hu2eNy2yjuaJU/xAVz/ovii9oAiGQ5CDvBHA105a5ttrDfom0jpFrGTcXTQXP94vjmOb9+sWshaUka9LOriO6MwOGzn9kbz91C4OybjQPM8AKsuGsBQANw+J5mkafBvdvobmzbVS7JbYju4DwrK3WsrpnPPk22KJVaiAipVcVlGlk2Rj7q2snXsqAgi3oS0DKBEEwBoJ0GsRTe9jXvsUXO8cC0Kve0bljdJnupH0VwKYnELauM6oVZjkjMSokLBgQePGuk4bY1tQEtuijgptump+rmE95qXRKsR4bZgBzOQzabhCLHJeJ36nnwo9RUu3LtrCoOvdAV0i2ru9wnvMKIjfpvqutfu30DLc6pHEqqrLZTuzNMk9wio5pdj8OnyZXUEWBLyAwza/RXVvPgvn6VBj8aCuVOyJB07gYluOsd1KMJhcgj3jxO70FaPiocKQZid3f/ANPjRxcX5NGnwzxZ08kWkrf6Ky+9EtrDKyXG7YggkjtDURrvImPCKdW9qh2Ik1yi5erVOkF2y3vuF4HM4A56zVv1BxJ6nK747Z2UL2dd1V3bvSPB4Uhb9zKzCQAlxzA49hTG/jFUu50suONGY/vuQdOUxVW6XIxVLjaakbtAGAg+q1NrSsdn0KxYnNyv/pZ+mnTvC3cJdw+H6x2vZQSUZFRVdXJ7WpPZiI41zzBjWhQaNwa1nyMwwXI4wwpxsOxnxFlTuzhj4J2z/TSmwKsPRNflyfoo3qxCj4E0jGrml7x03UWdI2ZuJO9mJppaNKMC2gpjbfQ11TAHWzSzbuAtYkLbuCRabrQwJDKygjsx4wee6jrlwAbwNJ1MAAakkncI41Bgry3VzoIRtQSsNc3wSN+XiAedSk+GROuUS4TDqiAAZRvjfrGsnianFeATvrY1XXCJ8TWayvYrKso+Tet8B+edei7y/E1JhsLmMDf60ww2ECe6Zfi3Be5B/q9KypjGjzBlrRBPve8Ad4gg68t3oaeWOlNxQYe8rRpDBlB4EK+m+OdIrtvKw1kkNPjpx51oLh1A1B5weP26VGvUtPgedOts/pd7Naa4bfZKqyqI7IzDQye1PCtdh7Ta3COtwJwLI2VZ/a4Ckh9acno1dy70n6ME68sw/CgltqmbdH9fv3YVddlptuOMeVEqgIg6jkd1UzZnXYd8t1HFuD7vaUGNCBvHpVm2rireGa2Detut22t1XXcA3BoJgg6b/SkbGuVyd2OshNbcq2v0f+Te9s0hg1sggb0bj4Nw8x50bYxIPZ1DDep0YeI4jvEg0PhserAEEEHcQQQfCKnvKr5Sd6mQQYI5ieR4jdVNt9jseKONVBKmeHAW2M5VDfSUZT8N/nND4vZSFRkUlvnszZmuMNzSRA+r7upGlHgVuDTcWeePoXqNJDOql+VcFNubAt3C3Ya06kglVhTHHIdP4YoLFbMaywDQQdzDcY36cD3VfropftHBi4hXcd6nkw3eW8edBJ2ZM2ji48L2vXq/y65KzZqw9Fmhrh7lHxaq+qkaEQRoRyIp10cbV/Bftaph++vnwcjL91l+wV+mdq5pVWw+IinGHxWldFMxB+0T1jJZ3i8x6zdph7Qz3BrvDE2bZ7rppum78/nlSjY4zXLtydVCWAOXZW+53fON22P+UKdAVaKPRurKyvRVkPIr2thWVRLOI3ejVnLlVXXSCUfVuWbNM/Chv7CVQRmbdubsz4ssmPACrGKmFIsqrOa7cwzWimYWxIcjJMaRvnXiKe43DKztmVT2jwHM8ag9oqx1Jgbr3ACdEou4+pPn660ufY6HQq6VbPS0LTWlC5sJhrxgmM72gXbXiW1ovY3SBboC3DlufBjzB+6iOktrNasab9nW/wCQXV/0VRcE3aHjVqCnaZpwaqendx89o6YCrGONDY/o9ZuTKQeY0PrUb4Zhqjk6aaAgiov7VdP1imBxXWPEb/SayeeD1D9qP2iX8ogXo9ctKRh3HEjNz7+Bp3s1XyDrAA8dqJie6eFD4bbCNuZT3Tr/AAnWjBixVtt9gYcWOHOPr48Ba1IpqENWE1Q4nmtSlRqalVquwHGxTtPZLOc6Rm+cN0xuIO6eFC7FJV3U6GBIOhEHWR51Ybh3eNBY/DgnrRoyAhwBJZOHmKKDSkmc3V6LfFyh36EiYijsLjdfhSXB22uAMpEd8g+kVLjLNy1lZgQHGYHgwBiQfya2LJG+GcPJp8uNXOLRfNk4sAfWIbzNu2P9NOrN6a5nhdqkFTOnu+Yll+Gb+EVY9m7YB4/mKbuQii4g17NLsNjgeNHK81dlEi17XgNZVEo5J10Hu58PWiFxArlmGxT2x2HZOWVio7zA0qzYDH4hf1rBjyZAG8ysa1mi2xkoqPFnvtEYFbEc7v8AQv4VKjSFPNLZ9ban76V9LcZ1iWpWCGfjI1Tw03UbhD8la/wrX+UtDMKHQy2yJt4X/wAldX+G7iB99c1sNu8q6ZiNbWD77WKX0xN0f6q5gvDypmPtlS8HRujwa4lpVIlpUSdJCs3D6sedMLlllC9akBxmUkaMskSpG/UGlPQK7JsjldPxtvVs6ULOEwf1bo9LjUrNBbm0dHSfSGTElF8r58iDEbJs3feVT38a2wOy1te6XbkGcsB4TupDe24UurbiYBzH52plSPIx5U92bijd/VyYEmYAUcSzNCqO8mKp6bKlaTa93J1MWv02R7m0n76X7jFO+ti9A/pc7txmCNVaDBKsNGHeKkS8DGtIap0zempK0+AsTBPARJ5TurZXom8kSpCqr3EVIMllBaWmddCNa2wQVmc5FOVoCD6AJBIEjM2g48ZoqFfXKm6+eCO0ZEelQm7lefyRFG2BlBPVrIeHUn9XbIkRqNdd/dXrKnWICqtme4hJnRUiIg6atv7qlFfXJPojweDiRb1zHsjvbh61f/7HtPaS1dRXFsLE7swWCR4yaq/R0BrtloAGXrGA0URn11Og0WrtbzEAyuupkaKMvKawaty3xSdHM+kMttQ/Mq2N6FYVwy5LloEiMjneG0ID5gNRMRx460uxfQm9bM2LocfRfsNz0Ydk8d4FXjMPe0J6stJEEkbp5VI7xO7TIN3FjB4/Cp/6cy5Uv15OVtXocxbGXrDZbqMjcmG/6pGjeVPtmbeB0Jq043CC6DbuIjITuOug3RrObjIiKrWN6HW99l3tmdzS6b43ntDXvPhWzHreal3+wt4/QeWMcGG+vKp1+xibEHKzjmgLDcpGg1+eN4r2tqzxa7F7WIbdpQipAKQAFKgqPIis/sy0fmZfqllH8IOX4VlZTkZvBVOmuEW2trLPvnfH0DUmEPyVr/Ct/wBArysrPk7NWLodn9Vgf/WD/wCzP31ywcPAVlZR4+2XLou/s9Pyif4q/wBL1e+kI/8ACYP/AJ/+aa8rKHL2/gXDx8TmW0rQ/Sbf7SwfKPxpnicWbdqVC/rerClQyCFDZ8p0d9d7hgI0ArysruaX8L9P4Rln9759RfdxlxnztcuM30mdmMcteHduo7ZuLZiQYMCZ46+FZWUrWY4PFJtK0jboMs454xTdN9eBvZei7TVlZXnT1qJrm4eNanV/BR8TrWVlQJFy6DYdWe4SASqqB+8xn+n4mrqVB3gHx1rKyuPq39qcPX/jv8v4NoB4Dl5VhUchz8+dZWUmL4MR51YOsCTpu4VhtLyG+dw38/GsrKKyjUWgNwA8Pz3D0rysrKEtH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2054" name="Picture 6" descr="http://img.radio.cz/pictures/bydleni/ukli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3571876"/>
            <a:ext cx="3071834" cy="30718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415</Words>
  <Application>Microsoft Office PowerPoint</Application>
  <PresentationFormat>Presentación en pantalla (4:3)</PresentationFormat>
  <Paragraphs>90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9" baseType="lpstr">
      <vt:lpstr>Tema de Office</vt:lpstr>
      <vt:lpstr>Diapositiva 1</vt:lpstr>
      <vt:lpstr>Diapositiva 2</vt:lpstr>
      <vt:lpstr>Durkheim</vt:lpstr>
      <vt:lpstr>Diapositiva 4</vt:lpstr>
      <vt:lpstr>Diapositiva 5</vt:lpstr>
      <vt:lpstr>Diapositiva 6</vt:lpstr>
      <vt:lpstr>Diapositiva 7</vt:lpstr>
      <vt:lpstr>Diapositiva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Plus</dc:creator>
  <cp:lastModifiedBy>usuario</cp:lastModifiedBy>
  <cp:revision>12</cp:revision>
  <dcterms:created xsi:type="dcterms:W3CDTF">2014-04-22T01:19:43Z</dcterms:created>
  <dcterms:modified xsi:type="dcterms:W3CDTF">2015-02-05T17:28:11Z</dcterms:modified>
</cp:coreProperties>
</file>