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2F9CF-1070-4746-A558-D1AD7FB2A950}" type="datetimeFigureOut">
              <a:rPr lang="es-ES" smtClean="0"/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8EB33-30D7-40A1-B0A8-B7E74F652273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395288" y="225425"/>
          <a:ext cx="8208912" cy="6435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550257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DATOS</a:t>
                      </a:r>
                      <a:r>
                        <a:rPr lang="es-ES" sz="1600" baseline="0" dirty="0" smtClean="0"/>
                        <a:t> DE IDENTIFICACION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600" dirty="0"/>
                    </a:p>
                  </a:txBody>
                  <a:tcPr/>
                </a:tc>
              </a:tr>
              <a:tr h="550257"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Asignatura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Matemáticas</a:t>
                      </a:r>
                      <a:r>
                        <a:rPr lang="es-ES" sz="1600" baseline="0" dirty="0" smtClean="0"/>
                        <a:t> IV</a:t>
                      </a:r>
                      <a:endParaRPr lang="es-ES" sz="1600" dirty="0"/>
                    </a:p>
                  </a:txBody>
                  <a:tcPr/>
                </a:tc>
              </a:tr>
              <a:tr h="550257"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Maestro titular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Mtro.</a:t>
                      </a:r>
                      <a:r>
                        <a:rPr lang="es-ES" sz="1600" baseline="0" dirty="0" smtClean="0"/>
                        <a:t> </a:t>
                      </a:r>
                      <a:r>
                        <a:rPr lang="es-ES" sz="1600" baseline="0" dirty="0" smtClean="0"/>
                        <a:t>Ricardo Ortega Arenas</a:t>
                      </a:r>
                      <a:endParaRPr lang="es-ES" sz="1600" dirty="0"/>
                    </a:p>
                  </a:txBody>
                  <a:tcPr/>
                </a:tc>
              </a:tr>
              <a:tr h="550257"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Grado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Cuarto</a:t>
                      </a:r>
                      <a:r>
                        <a:rPr lang="es-ES" sz="1600" baseline="0" dirty="0" smtClean="0"/>
                        <a:t> Semestre</a:t>
                      </a:r>
                      <a:r>
                        <a:rPr lang="es-ES" sz="1600" baseline="0" smtClean="0"/>
                        <a:t>, Bachillerato</a:t>
                      </a:r>
                      <a:endParaRPr lang="es-ES" sz="1600" dirty="0"/>
                    </a:p>
                  </a:txBody>
                  <a:tcPr/>
                </a:tc>
              </a:tr>
              <a:tr h="1418578"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Bloque: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II.-</a:t>
                      </a:r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Comprende las características distintivas de los seres vivos y explica su conformación química, tras conocer la estructura y función de los bioelementos, carbohidratos, lípidos, proteínas y ácidos </a:t>
                      </a:r>
                      <a:r>
                        <a:rPr lang="es-MX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nucleicos</a:t>
                      </a:r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valorando el papel de estos componentes en la nutrición humana.</a:t>
                      </a:r>
                      <a:endParaRPr lang="es-ES" sz="1600" dirty="0"/>
                    </a:p>
                  </a:txBody>
                  <a:tcPr/>
                </a:tc>
              </a:tr>
              <a:tr h="2130058"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Saberes Declarativos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Comprende la diferencia entre relaciones y funciones:</a:t>
                      </a:r>
                      <a:endParaRPr lang="es-E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Enuncia las características de una relación y de una función.</a:t>
                      </a:r>
                      <a:endParaRPr lang="es-E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Identifica el dominio y el rango de una función.</a:t>
                      </a:r>
                      <a:endParaRPr lang="es-E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Representa y resuelve funciones de formas distintas y equivalentes.</a:t>
                      </a:r>
                      <a:endParaRPr lang="es-E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endParaRPr lang="es-E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0257"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Campus: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Hermosillo Norte</a:t>
                      </a:r>
                      <a:endParaRPr lang="es-ES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835696" y="2636912"/>
            <a:ext cx="561662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FIN</a:t>
            </a:r>
            <a:endParaRPr lang="es-ES" sz="96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112</Words>
  <Application>Microsoft Office PowerPoint</Application>
  <PresentationFormat>Presentación en pantalla (4:3)</PresentationFormat>
  <Paragraphs>17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multi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</cp:revision>
  <dcterms:created xsi:type="dcterms:W3CDTF">2014-01-18T17:48:59Z</dcterms:created>
  <dcterms:modified xsi:type="dcterms:W3CDTF">2014-01-18T18:01:58Z</dcterms:modified>
</cp:coreProperties>
</file>