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4" r:id="rId4"/>
    <p:sldId id="263" r:id="rId5"/>
    <p:sldId id="258" r:id="rId6"/>
    <p:sldId id="261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8BAB5-2D54-436A-AB69-EE681A1F80F9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74FFA-6C52-45A4-8983-F97C3F0AA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978356" cy="4797152"/>
          </a:xfrm>
          <a:solidFill>
            <a:srgbClr val="FFFF00"/>
          </a:solidFill>
        </p:spPr>
        <p:txBody>
          <a:bodyPr/>
          <a:lstStyle/>
          <a:p>
            <a:r>
              <a:rPr lang="es-MX" b="1" dirty="0" smtClean="0"/>
              <a:t>                MULTIVERSIDAD </a:t>
            </a:r>
            <a:r>
              <a:rPr lang="es-MX" b="1" dirty="0" smtClean="0"/>
              <a:t>LATINOAMERICANA</a:t>
            </a:r>
          </a:p>
          <a:p>
            <a:r>
              <a:rPr lang="es-MX" b="1" dirty="0" smtClean="0"/>
              <a:t>           CAMPUS TONALÁ</a:t>
            </a:r>
            <a:endParaRPr lang="es-MX" b="1" dirty="0" smtClean="0"/>
          </a:p>
          <a:p>
            <a:endParaRPr lang="es-MX" b="1" dirty="0" smtClean="0"/>
          </a:p>
          <a:p>
            <a:r>
              <a:rPr lang="es-MX" sz="4800" b="1" dirty="0" smtClean="0"/>
              <a:t>INGLÉS IV</a:t>
            </a:r>
          </a:p>
          <a:p>
            <a:endParaRPr lang="es-MX" b="1" dirty="0" smtClean="0"/>
          </a:p>
          <a:p>
            <a:r>
              <a:rPr lang="es-MX" b="1" dirty="0" smtClean="0"/>
              <a:t>BLOQUE  III. EXPRESA GUSTOS Y PREFERENCIAS. </a:t>
            </a:r>
            <a:endParaRPr lang="es-MX" b="1" dirty="0" smtClean="0"/>
          </a:p>
          <a:p>
            <a:endParaRPr lang="es-MX" b="1" dirty="0" smtClean="0"/>
          </a:p>
        </p:txBody>
      </p:sp>
      <p:pic>
        <p:nvPicPr>
          <p:cNvPr id="5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1857357" cy="1011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932040" y="6444044"/>
            <a:ext cx="3883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MAESTRO GABRIEL ASCENCIO CASILLAS</a:t>
            </a:r>
            <a:endParaRPr lang="es-E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285860"/>
            <a:ext cx="7772400" cy="1470025"/>
          </a:xfrm>
        </p:spPr>
        <p:txBody>
          <a:bodyPr>
            <a:noAutofit/>
          </a:bodyPr>
          <a:lstStyle/>
          <a:p>
            <a:r>
              <a:rPr lang="es-MX" sz="6600" dirty="0" smtClean="0"/>
              <a:t>EXPRESSING LIKES AND PREFERENCES.</a:t>
            </a:r>
            <a:endParaRPr lang="es-ES" sz="66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I WOULD RATHER VS I WOULD PREFER TO…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71507"/>
            <a:ext cx="8229600" cy="554357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MX" sz="6000" dirty="0" err="1" smtClean="0">
                <a:solidFill>
                  <a:srgbClr val="0070C0"/>
                </a:solidFill>
              </a:rPr>
              <a:t>The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following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grammar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is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going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to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help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you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to</a:t>
            </a:r>
            <a:r>
              <a:rPr lang="es-MX" sz="6000" dirty="0" smtClean="0">
                <a:solidFill>
                  <a:srgbClr val="0070C0"/>
                </a:solidFill>
              </a:rPr>
              <a:t> describe  </a:t>
            </a:r>
            <a:r>
              <a:rPr lang="es-MX" sz="6000" dirty="0" err="1" smtClean="0">
                <a:solidFill>
                  <a:srgbClr val="0070C0"/>
                </a:solidFill>
              </a:rPr>
              <a:t>your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likes</a:t>
            </a:r>
            <a:r>
              <a:rPr lang="es-MX" sz="6000" dirty="0" smtClean="0">
                <a:solidFill>
                  <a:srgbClr val="0070C0"/>
                </a:solidFill>
              </a:rPr>
              <a:t> and </a:t>
            </a:r>
            <a:r>
              <a:rPr lang="es-MX" sz="6000" dirty="0" err="1" smtClean="0">
                <a:solidFill>
                  <a:srgbClr val="0070C0"/>
                </a:solidFill>
              </a:rPr>
              <a:t>preferences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using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appropriate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solidFill>
                  <a:srgbClr val="0070C0"/>
                </a:solidFill>
              </a:rPr>
              <a:t>grammatical</a:t>
            </a:r>
            <a:r>
              <a:rPr lang="es-MX" sz="6000" dirty="0" smtClean="0">
                <a:solidFill>
                  <a:srgbClr val="0070C0"/>
                </a:solidFill>
              </a:rPr>
              <a:t> </a:t>
            </a:r>
            <a:r>
              <a:rPr lang="es-MX" sz="6000" dirty="0" err="1" smtClean="0">
                <a:ln>
                  <a:solidFill>
                    <a:srgbClr val="00B0F0"/>
                  </a:solidFill>
                </a:ln>
                <a:solidFill>
                  <a:srgbClr val="0070C0"/>
                </a:solidFill>
              </a:rPr>
              <a:t>structures</a:t>
            </a:r>
            <a:r>
              <a:rPr lang="es-MX" sz="6000" dirty="0" smtClean="0">
                <a:solidFill>
                  <a:srgbClr val="0070C0"/>
                </a:solidFill>
              </a:rPr>
              <a:t>.</a:t>
            </a:r>
            <a:endParaRPr lang="es-MX" sz="6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8229600" cy="4525963"/>
          </a:xfrm>
        </p:spPr>
        <p:txBody>
          <a:bodyPr>
            <a:normAutofit/>
          </a:bodyPr>
          <a:lstStyle/>
          <a:p>
            <a:r>
              <a:rPr lang="es-MX" dirty="0" smtClean="0"/>
              <a:t>WOULD RATHER ( </a:t>
            </a:r>
            <a:r>
              <a:rPr lang="es-MX" dirty="0" err="1" smtClean="0"/>
              <a:t>I’d</a:t>
            </a:r>
            <a:r>
              <a:rPr lang="es-MX" dirty="0" smtClean="0"/>
              <a:t> </a:t>
            </a:r>
            <a:r>
              <a:rPr lang="es-MX" dirty="0" err="1" smtClean="0"/>
              <a:t>rather</a:t>
            </a:r>
            <a:r>
              <a:rPr lang="es-MX" dirty="0" smtClean="0"/>
              <a:t> …)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“DO YOU WANT TO GO OUT THIS EVENING ?”</a:t>
            </a:r>
          </a:p>
          <a:p>
            <a:endParaRPr lang="es-MX" dirty="0" smtClean="0"/>
          </a:p>
          <a:p>
            <a:pPr>
              <a:buNone/>
            </a:pPr>
            <a:r>
              <a:rPr lang="es-MX" dirty="0" smtClean="0"/>
              <a:t>“I’D RATHER NOT  GO OUT “.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*</a:t>
            </a:r>
            <a:r>
              <a:rPr lang="es-MX" dirty="0" err="1" smtClean="0"/>
              <a:t>After</a:t>
            </a:r>
            <a:r>
              <a:rPr lang="es-MX" dirty="0" smtClean="0"/>
              <a:t> </a:t>
            </a:r>
            <a:r>
              <a:rPr lang="es-MX" dirty="0" err="1" smtClean="0"/>
              <a:t>would</a:t>
            </a:r>
            <a:r>
              <a:rPr lang="es-MX" dirty="0" smtClean="0"/>
              <a:t> </a:t>
            </a:r>
            <a:r>
              <a:rPr lang="es-MX" dirty="0" err="1" smtClean="0"/>
              <a:t>rather</a:t>
            </a:r>
            <a:r>
              <a:rPr lang="es-MX" dirty="0" smtClean="0"/>
              <a:t> </a:t>
            </a:r>
            <a:r>
              <a:rPr lang="es-MX" dirty="0" err="1" smtClean="0"/>
              <a:t>we</a:t>
            </a:r>
            <a:r>
              <a:rPr lang="es-MX" dirty="0" smtClean="0"/>
              <a:t> </a:t>
            </a:r>
            <a:r>
              <a:rPr lang="es-MX" dirty="0" err="1" smtClean="0"/>
              <a:t>don’t</a:t>
            </a:r>
            <a:r>
              <a:rPr lang="es-MX" dirty="0" smtClean="0"/>
              <a:t> use </a:t>
            </a:r>
            <a:r>
              <a:rPr lang="es-MX" dirty="0" err="1" smtClean="0"/>
              <a:t>preposition</a:t>
            </a:r>
            <a:r>
              <a:rPr lang="es-MX" dirty="0" smtClean="0"/>
              <a:t> </a:t>
            </a:r>
            <a:r>
              <a:rPr lang="es-MX" dirty="0" err="1" smtClean="0"/>
              <a:t>to</a:t>
            </a:r>
            <a:r>
              <a:rPr lang="es-MX" dirty="0" smtClean="0"/>
              <a:t>.   </a:t>
            </a:r>
            <a:endParaRPr lang="es-ES" dirty="0" smtClean="0"/>
          </a:p>
          <a:p>
            <a:pPr>
              <a:buNone/>
            </a:pPr>
            <a:endParaRPr lang="es-MX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357166"/>
            <a:ext cx="8072494" cy="6000792"/>
          </a:xfrm>
          <a:blipFill>
            <a:blip r:embed="rId2" cstate="print"/>
            <a:tile tx="0" ty="0" sx="100000" sy="100000" flip="none" algn="tl"/>
          </a:blipFill>
          <a:scene3d>
            <a:camera prst="perspectiveRelaxedModerately"/>
            <a:lightRig rig="threePt" dir="t"/>
          </a:scene3d>
        </p:spPr>
        <p:txBody>
          <a:bodyPr>
            <a:normAutofit lnSpcReduction="10000"/>
          </a:bodyPr>
          <a:lstStyle/>
          <a:p>
            <a:r>
              <a:rPr lang="es-MX" dirty="0" smtClean="0"/>
              <a:t>WOULD PREFER (</a:t>
            </a:r>
            <a:r>
              <a:rPr lang="es-MX" dirty="0" err="1" smtClean="0"/>
              <a:t>I’d</a:t>
            </a:r>
            <a:r>
              <a:rPr lang="es-MX" dirty="0" smtClean="0"/>
              <a:t> prefer to …)</a:t>
            </a:r>
          </a:p>
          <a:p>
            <a:endParaRPr lang="es-MX" dirty="0"/>
          </a:p>
          <a:p>
            <a:r>
              <a:rPr lang="es-MX" dirty="0" err="1" smtClean="0"/>
              <a:t>We</a:t>
            </a:r>
            <a:r>
              <a:rPr lang="es-MX" dirty="0" smtClean="0"/>
              <a:t> use “would prefer to” </a:t>
            </a:r>
            <a:r>
              <a:rPr lang="es-MX" dirty="0" err="1" smtClean="0"/>
              <a:t>say</a:t>
            </a:r>
            <a:r>
              <a:rPr lang="es-MX" dirty="0" smtClean="0"/>
              <a:t> </a:t>
            </a:r>
            <a:r>
              <a:rPr lang="es-MX" dirty="0" err="1" smtClean="0"/>
              <a:t>what</a:t>
            </a:r>
            <a:r>
              <a:rPr lang="es-MX" dirty="0" smtClean="0"/>
              <a:t> </a:t>
            </a:r>
            <a:r>
              <a:rPr lang="es-MX" dirty="0" err="1" smtClean="0"/>
              <a:t>somebody</a:t>
            </a:r>
            <a:r>
              <a:rPr lang="es-MX" dirty="0" smtClean="0"/>
              <a:t> </a:t>
            </a:r>
            <a:r>
              <a:rPr lang="es-MX" dirty="0" err="1" smtClean="0"/>
              <a:t>wants</a:t>
            </a:r>
            <a:r>
              <a:rPr lang="es-MX" dirty="0" smtClean="0"/>
              <a:t> in a particular </a:t>
            </a:r>
            <a:r>
              <a:rPr lang="es-MX" dirty="0" err="1" smtClean="0"/>
              <a:t>situation</a:t>
            </a:r>
            <a:r>
              <a:rPr lang="es-MX" dirty="0" smtClean="0"/>
              <a:t> (</a:t>
            </a:r>
            <a:r>
              <a:rPr lang="es-MX" dirty="0" err="1" smtClean="0"/>
              <a:t>not</a:t>
            </a:r>
            <a:r>
              <a:rPr lang="es-MX" dirty="0" smtClean="0"/>
              <a:t> in general)</a:t>
            </a:r>
          </a:p>
          <a:p>
            <a:endParaRPr lang="es-MX" dirty="0"/>
          </a:p>
          <a:p>
            <a:endParaRPr lang="es-MX" dirty="0" smtClean="0"/>
          </a:p>
          <a:p>
            <a:r>
              <a:rPr lang="es-MX" dirty="0" smtClean="0"/>
              <a:t>“WOULD YOU PREFER TO DRINK MILK OR COFFEE ?”</a:t>
            </a:r>
          </a:p>
          <a:p>
            <a:endParaRPr lang="es-MX" dirty="0"/>
          </a:p>
          <a:p>
            <a:r>
              <a:rPr lang="es-MX" dirty="0" smtClean="0"/>
              <a:t>“COFFEE,PLEASE”.</a:t>
            </a:r>
          </a:p>
          <a:p>
            <a:endParaRPr lang="es-MX" dirty="0"/>
          </a:p>
          <a:p>
            <a:pPr>
              <a:buNone/>
            </a:pP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HERE ARE SOME ACTIVITIES FOR YOU TO PRACTICE…</a:t>
            </a:r>
          </a:p>
          <a:p>
            <a:pPr algn="just"/>
            <a:r>
              <a:rPr lang="es-MX" dirty="0" err="1" smtClean="0"/>
              <a:t>For</a:t>
            </a:r>
            <a:r>
              <a:rPr lang="es-MX" dirty="0" smtClean="0"/>
              <a:t> </a:t>
            </a:r>
            <a:r>
              <a:rPr lang="es-MX" dirty="0" err="1" smtClean="0"/>
              <a:t>the</a:t>
            </a:r>
            <a:r>
              <a:rPr lang="es-MX" dirty="0" smtClean="0"/>
              <a:t> </a:t>
            </a:r>
            <a:r>
              <a:rPr lang="es-MX" dirty="0" err="1" smtClean="0"/>
              <a:t>following</a:t>
            </a:r>
            <a:r>
              <a:rPr lang="es-MX" dirty="0" smtClean="0"/>
              <a:t> </a:t>
            </a:r>
            <a:r>
              <a:rPr lang="es-MX" dirty="0" err="1" smtClean="0"/>
              <a:t>sentences</a:t>
            </a:r>
            <a:r>
              <a:rPr lang="es-MX" dirty="0" smtClean="0"/>
              <a:t>, </a:t>
            </a:r>
            <a:r>
              <a:rPr lang="es-MX" dirty="0" err="1" smtClean="0"/>
              <a:t>choose</a:t>
            </a:r>
            <a:r>
              <a:rPr lang="es-MX" dirty="0" smtClean="0"/>
              <a:t> “WOULD RATHER” OR “WOULD PREFER TO…”</a:t>
            </a:r>
          </a:p>
          <a:p>
            <a:pPr algn="just">
              <a:buNone/>
            </a:pPr>
            <a:r>
              <a:rPr lang="es-MX" dirty="0" smtClean="0"/>
              <a:t>a) </a:t>
            </a:r>
            <a:r>
              <a:rPr lang="es-MX" dirty="0" err="1" smtClean="0"/>
              <a:t>Her</a:t>
            </a:r>
            <a:r>
              <a:rPr lang="es-MX" dirty="0" smtClean="0"/>
              <a:t> </a:t>
            </a:r>
            <a:r>
              <a:rPr lang="es-MX" dirty="0" err="1" smtClean="0"/>
              <a:t>husband</a:t>
            </a:r>
            <a:r>
              <a:rPr lang="es-MX" dirty="0" smtClean="0"/>
              <a:t> ________ </a:t>
            </a:r>
            <a:r>
              <a:rPr lang="es-MX" dirty="0" err="1" smtClean="0"/>
              <a:t>rent</a:t>
            </a:r>
            <a:r>
              <a:rPr lang="es-MX" dirty="0" smtClean="0"/>
              <a:t> a </a:t>
            </a:r>
            <a:r>
              <a:rPr lang="es-MX" dirty="0" err="1" smtClean="0"/>
              <a:t>house</a:t>
            </a:r>
            <a:r>
              <a:rPr lang="es-MX" dirty="0" smtClean="0"/>
              <a:t>.</a:t>
            </a:r>
          </a:p>
          <a:p>
            <a:pPr algn="just">
              <a:buNone/>
            </a:pPr>
            <a:r>
              <a:rPr lang="es-MX" dirty="0" smtClean="0"/>
              <a:t>b) Mrs</a:t>
            </a:r>
            <a:r>
              <a:rPr lang="es-MX" dirty="0" smtClean="0"/>
              <a:t>. </a:t>
            </a:r>
            <a:r>
              <a:rPr lang="es-MX" dirty="0" err="1" smtClean="0"/>
              <a:t>Shaftel</a:t>
            </a:r>
            <a:r>
              <a:rPr lang="es-MX" dirty="0" smtClean="0"/>
              <a:t> </a:t>
            </a:r>
            <a:r>
              <a:rPr lang="es-MX" dirty="0" smtClean="0"/>
              <a:t>_________ </a:t>
            </a:r>
            <a:r>
              <a:rPr lang="es-MX" dirty="0" err="1" smtClean="0"/>
              <a:t>to</a:t>
            </a:r>
            <a:r>
              <a:rPr lang="es-MX" dirty="0" smtClean="0"/>
              <a:t> </a:t>
            </a:r>
            <a:r>
              <a:rPr lang="es-MX" dirty="0" err="1" smtClean="0"/>
              <a:t>stay</a:t>
            </a:r>
            <a:r>
              <a:rPr lang="es-MX" dirty="0" smtClean="0"/>
              <a:t> in a </a:t>
            </a:r>
            <a:r>
              <a:rPr lang="es-MX" dirty="0" err="1" smtClean="0"/>
              <a:t>five-star</a:t>
            </a:r>
            <a:r>
              <a:rPr lang="es-MX" dirty="0" smtClean="0"/>
              <a:t> hotel.</a:t>
            </a:r>
          </a:p>
          <a:p>
            <a:pPr algn="just">
              <a:buNone/>
            </a:pPr>
            <a:r>
              <a:rPr lang="es-MX" dirty="0" smtClean="0"/>
              <a:t>c) I _________ </a:t>
            </a:r>
            <a:r>
              <a:rPr lang="es-MX" dirty="0" err="1" smtClean="0"/>
              <a:t>become</a:t>
            </a:r>
            <a:r>
              <a:rPr lang="es-MX" dirty="0" smtClean="0"/>
              <a:t> a soccer </a:t>
            </a:r>
            <a:r>
              <a:rPr lang="es-MX" dirty="0" err="1" smtClean="0"/>
              <a:t>player</a:t>
            </a:r>
            <a:r>
              <a:rPr lang="es-MX" dirty="0" smtClean="0"/>
              <a:t>.</a:t>
            </a:r>
          </a:p>
          <a:p>
            <a:pPr algn="just">
              <a:buNone/>
            </a:pPr>
            <a:r>
              <a:rPr lang="es-MX" dirty="0" smtClean="0"/>
              <a:t>d) My </a:t>
            </a:r>
            <a:r>
              <a:rPr lang="es-MX" dirty="0" err="1" smtClean="0"/>
              <a:t>sister</a:t>
            </a:r>
            <a:r>
              <a:rPr lang="es-MX" dirty="0" smtClean="0"/>
              <a:t> ________ </a:t>
            </a:r>
            <a:r>
              <a:rPr lang="es-MX" dirty="0" err="1" smtClean="0"/>
              <a:t>not</a:t>
            </a:r>
            <a:r>
              <a:rPr lang="es-MX" dirty="0" smtClean="0"/>
              <a:t> to </a:t>
            </a:r>
            <a:r>
              <a:rPr lang="es-MX" dirty="0" err="1" smtClean="0"/>
              <a:t>rent</a:t>
            </a:r>
            <a:r>
              <a:rPr lang="es-MX" dirty="0" smtClean="0"/>
              <a:t> a </a:t>
            </a:r>
            <a:r>
              <a:rPr lang="es-MX" dirty="0" err="1" smtClean="0"/>
              <a:t>house</a:t>
            </a:r>
            <a:r>
              <a:rPr lang="es-MX" dirty="0" smtClean="0"/>
              <a:t> in </a:t>
            </a:r>
            <a:r>
              <a:rPr lang="es-MX" dirty="0" err="1" smtClean="0"/>
              <a:t>the</a:t>
            </a:r>
            <a:r>
              <a:rPr lang="es-MX" dirty="0" smtClean="0"/>
              <a:t> </a:t>
            </a:r>
            <a:r>
              <a:rPr lang="es-MX" dirty="0" err="1" smtClean="0"/>
              <a:t>city</a:t>
            </a:r>
            <a:r>
              <a:rPr lang="es-MX" dirty="0" smtClean="0"/>
              <a:t>.</a:t>
            </a:r>
          </a:p>
          <a:p>
            <a:pPr algn="just">
              <a:buNone/>
            </a:pPr>
            <a:r>
              <a:rPr lang="es-MX" dirty="0" smtClean="0"/>
              <a:t>e) My </a:t>
            </a:r>
            <a:r>
              <a:rPr lang="es-MX" dirty="0" err="1" smtClean="0"/>
              <a:t>mom</a:t>
            </a:r>
            <a:r>
              <a:rPr lang="es-MX" dirty="0" smtClean="0"/>
              <a:t> ______ </a:t>
            </a:r>
            <a:r>
              <a:rPr lang="es-MX" dirty="0" err="1" smtClean="0"/>
              <a:t>buy</a:t>
            </a:r>
            <a:r>
              <a:rPr lang="es-MX" dirty="0" smtClean="0"/>
              <a:t> </a:t>
            </a:r>
            <a:r>
              <a:rPr lang="es-MX" dirty="0" err="1" smtClean="0"/>
              <a:t>this</a:t>
            </a:r>
            <a:r>
              <a:rPr lang="es-MX" dirty="0" smtClean="0"/>
              <a:t> </a:t>
            </a:r>
            <a:r>
              <a:rPr lang="es-MX" dirty="0" err="1" smtClean="0"/>
              <a:t>mayonnaise</a:t>
            </a:r>
            <a:r>
              <a:rPr lang="es-MX" dirty="0" smtClean="0"/>
              <a:t> </a:t>
            </a:r>
            <a:r>
              <a:rPr lang="es-MX" dirty="0" err="1" smtClean="0"/>
              <a:t>because</a:t>
            </a:r>
            <a:r>
              <a:rPr lang="es-MX" dirty="0" smtClean="0"/>
              <a:t> I prefer </a:t>
            </a:r>
            <a:r>
              <a:rPr lang="es-MX" dirty="0" err="1" smtClean="0"/>
              <a:t>the</a:t>
            </a:r>
            <a:r>
              <a:rPr lang="es-MX" dirty="0" smtClean="0"/>
              <a:t> taste.</a:t>
            </a:r>
          </a:p>
          <a:p>
            <a:pPr>
              <a:buNone/>
            </a:pP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210</Words>
  <Application>Microsoft Office PowerPoint</Application>
  <PresentationFormat>Presentación en pantalla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Tema de Office</vt:lpstr>
      <vt:lpstr>Diapositiva 1</vt:lpstr>
      <vt:lpstr>EXPRESSING LIKES AND PREFERENCES.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EXPRESSING LIKES AND PREFERENCES</dc:title>
  <dc:creator>Hp</dc:creator>
  <cp:lastModifiedBy>usuario</cp:lastModifiedBy>
  <cp:revision>24</cp:revision>
  <dcterms:created xsi:type="dcterms:W3CDTF">2014-06-08T16:43:10Z</dcterms:created>
  <dcterms:modified xsi:type="dcterms:W3CDTF">2015-03-02T22:02:03Z</dcterms:modified>
</cp:coreProperties>
</file>