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259" r:id="rId3"/>
    <p:sldId id="281" r:id="rId4"/>
    <p:sldId id="317" r:id="rId5"/>
    <p:sldId id="305" r:id="rId6"/>
    <p:sldId id="282" r:id="rId7"/>
    <p:sldId id="283" r:id="rId8"/>
    <p:sldId id="284" r:id="rId9"/>
    <p:sldId id="262" r:id="rId10"/>
    <p:sldId id="306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779CC93D-E52E-4D84-901B-11D7331DD495}">
          <p14:sldIdLst>
            <p14:sldId id="259"/>
          </p14:sldIdLst>
        </p14:section>
        <p14:section name="Información general y objetivos" id="{ABA716BF-3A5C-4ADB-94C9-CFEF84EBA240}">
          <p14:sldIdLst>
            <p14:sldId id="281"/>
            <p14:sldId id="317"/>
            <p14:sldId id="305"/>
            <p14:sldId id="282"/>
            <p14:sldId id="283"/>
            <p14:sldId id="284"/>
            <p14:sldId id="262"/>
            <p14:sldId id="30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FF"/>
    <a:srgbClr val="009ED6"/>
    <a:srgbClr val="0033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250" autoAdjust="0"/>
    <p:restoredTop sz="83977" autoAdjust="0"/>
  </p:normalViewPr>
  <p:slideViewPr>
    <p:cSldViewPr>
      <p:cViewPr varScale="1">
        <p:scale>
          <a:sx n="61" d="100"/>
          <a:sy n="61" d="100"/>
        </p:scale>
        <p:origin x="-1392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es-ES" sz="1200"/>
            </a:lvl1pPr>
          </a:lstStyle>
          <a:p>
            <a:endParaRPr lang="es-E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es-ES" sz="1200"/>
            </a:lvl1pPr>
          </a:lstStyle>
          <a:p>
            <a:fld id="{D83FDC75-7F73-4A4A-A77C-09AADF00E0EA}" type="datetimeFigureOut">
              <a:rPr lang="es-ES" smtClean="0"/>
              <a:pPr/>
              <a:t>07/07/2015</a:t>
            </a:fld>
            <a:endParaRPr lang="es-E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es-ES" sz="1200"/>
            </a:lvl1pPr>
          </a:lstStyle>
          <a:p>
            <a:endParaRPr lang="es-E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es-ES" sz="1200"/>
            </a:lvl1pPr>
          </a:lstStyle>
          <a:p>
            <a:fld id="{459226BF-1F13-42D3-80DC-373E7ADD1EBC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351713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es-ES" sz="1200"/>
            </a:lvl1pPr>
          </a:lstStyle>
          <a:p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es-ES" sz="1200"/>
            </a:lvl1pPr>
          </a:lstStyle>
          <a:p>
            <a:fld id="{48AEF76B-3757-4A0B-AF93-28494465C1DD}" type="datetimeFigureOut">
              <a:rPr lang="es-MX"/>
              <a:pPr/>
              <a:t>07/07/2015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es-ES" sz="1200"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es-ES" sz="1200"/>
            </a:lvl1pPr>
          </a:lstStyle>
          <a:p>
            <a:fld id="{75693FD4-8F83-4EF7-AC3F-0DC0388986B0}" type="slidenum">
              <a:rPr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9621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b="0" u="none" baseline="0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2" spcCol="182880">
            <a:noAutofit/>
          </a:bodyPr>
          <a:lstStyle/>
          <a:p>
            <a:pPr marL="228600" indent="-228600">
              <a:buFont typeface="+mj-lt"/>
              <a:buNone/>
            </a:pPr>
            <a:endParaRPr lang="es-ES" sz="1200" b="0" dirty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9750" y="503238"/>
            <a:ext cx="3143250" cy="2359025"/>
          </a:xfr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2" spcCol="182880">
            <a:noAutofit/>
          </a:bodyPr>
          <a:lstStyle/>
          <a:p>
            <a:pPr marL="228600" indent="-228600">
              <a:buFont typeface="+mj-lt"/>
              <a:buNone/>
            </a:pPr>
            <a:endParaRPr lang="es-ES" sz="1200" b="0" dirty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9750" y="503238"/>
            <a:ext cx="3143250" cy="2359025"/>
          </a:xfr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 eaLnBrk="1" latinLnBrk="0" hangingPunct="1">
              <a:defRPr kumimoji="0" lang="es-ES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eaLnBrk="1" latinLnBrk="0" hangingPunct="1">
              <a:buNone/>
              <a:defRPr kumimoji="0" lang="es-ES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es-ES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latinLnBrk="0" hangingPunct="1"/>
            <a:r>
              <a:rPr lang="es-ES" smtClean="0"/>
              <a:t>Haga clic para modificar el estilo de subtítulo del patrón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es-ES" sz="2000" baseline="0"/>
            </a:lvl1pPr>
          </a:lstStyle>
          <a:p>
            <a:r>
              <a:rPr kumimoji="0" lang="es-ES"/>
              <a:t>Logotipo de la compañía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 eaLnBrk="1" latinLnBrk="0" hangingPunct="1">
              <a:defRPr kumimoji="0" lang="es-ES" sz="4000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07/07/2015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es-ES" sz="1800"/>
            </a:lvl1pPr>
          </a:lstStyle>
          <a:p>
            <a:r>
              <a:rPr kumimoji="0" lang="es-ES"/>
              <a:t>Logotipo de la compañía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contenido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 eaLnBrk="1" latinLnBrk="0" hangingPunct="1">
              <a:defRPr kumimoji="0" lang="es-ES"/>
            </a:lvl1pPr>
          </a:lstStyle>
          <a:p>
            <a:r>
              <a:rPr kumimoji="0" lang="es-ES"/>
              <a:t>Haga clic para modificar el estilo de título del patrón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es-ES" sz="3200">
                <a:latin typeface="+mn-lt"/>
              </a:defRPr>
            </a:lvl1pPr>
            <a:lvl2pPr eaLnBrk="1" latinLnBrk="0" hangingPunct="1">
              <a:defRPr kumimoji="0" lang="es-ES" sz="2800">
                <a:latin typeface="+mn-lt"/>
              </a:defRPr>
            </a:lvl2pPr>
            <a:lvl3pPr eaLnBrk="1" latinLnBrk="0" hangingPunct="1">
              <a:defRPr kumimoji="0" lang="es-ES" sz="2400">
                <a:latin typeface="+mn-lt"/>
              </a:defRPr>
            </a:lvl3pPr>
            <a:lvl4pPr eaLnBrk="1" latinLnBrk="0" hangingPunct="1">
              <a:defRPr kumimoji="0" lang="es-ES" sz="2400">
                <a:latin typeface="+mn-lt"/>
              </a:defRPr>
            </a:lvl4pPr>
            <a:lvl5pPr eaLnBrk="1" latinLnBrk="0" hangingPunct="1">
              <a:defRPr kumimoji="0" lang="es-ES" sz="2400">
                <a:latin typeface="+mn-lt"/>
              </a:defRPr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07/07/2015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 eaLnBrk="1" latinLnBrk="0" hangingPunct="1">
              <a:defRPr kumimoji="0" lang="es-ES" sz="2800"/>
            </a:lvl1pPr>
            <a:lvl2pPr eaLnBrk="1" latinLnBrk="0" hangingPunct="1">
              <a:defRPr kumimoji="0" lang="es-ES" sz="2400"/>
            </a:lvl2pPr>
            <a:lvl3pPr eaLnBrk="1" latinLnBrk="0" hangingPunct="1">
              <a:defRPr kumimoji="0" lang="es-ES" sz="2000"/>
            </a:lvl3pPr>
            <a:lvl4pPr eaLnBrk="1" latinLnBrk="0" hangingPunct="1">
              <a:defRPr kumimoji="0" lang="es-ES" sz="1800"/>
            </a:lvl4pPr>
            <a:lvl5pPr eaLnBrk="1" latinLnBrk="0" hangingPunct="1">
              <a:defRPr kumimoji="0" lang="es-ES" sz="1800"/>
            </a:lvl5pPr>
            <a:lvl6pPr eaLnBrk="1" latinLnBrk="0" hangingPunct="1">
              <a:defRPr kumimoji="0" lang="es-ES" sz="1800"/>
            </a:lvl6pPr>
            <a:lvl7pPr eaLnBrk="1" latinLnBrk="0" hangingPunct="1">
              <a:defRPr kumimoji="0" lang="es-ES" sz="1800"/>
            </a:lvl7pPr>
            <a:lvl8pPr eaLnBrk="1" latinLnBrk="0" hangingPunct="1">
              <a:defRPr kumimoji="0" lang="es-ES" sz="1800"/>
            </a:lvl8pPr>
            <a:lvl9pPr eaLnBrk="1" latinLnBrk="0" hangingPunct="1">
              <a:defRPr kumimoji="0" lang="es-ES" sz="18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 eaLnBrk="1" latinLnBrk="0" hangingPunct="1">
              <a:defRPr kumimoji="0" lang="es-ES" sz="2800"/>
            </a:lvl1pPr>
            <a:lvl2pPr eaLnBrk="1" latinLnBrk="0" hangingPunct="1">
              <a:defRPr kumimoji="0" lang="es-ES" sz="2400"/>
            </a:lvl2pPr>
            <a:lvl3pPr eaLnBrk="1" latinLnBrk="0" hangingPunct="1">
              <a:defRPr kumimoji="0" lang="es-ES" sz="2000"/>
            </a:lvl3pPr>
            <a:lvl4pPr eaLnBrk="1" latinLnBrk="0" hangingPunct="1">
              <a:defRPr kumimoji="0" lang="es-ES" sz="1800"/>
            </a:lvl4pPr>
            <a:lvl5pPr eaLnBrk="1" latinLnBrk="0" hangingPunct="1">
              <a:defRPr kumimoji="0" lang="es-ES" sz="1800"/>
            </a:lvl5pPr>
            <a:lvl6pPr eaLnBrk="1" latinLnBrk="0" hangingPunct="1">
              <a:defRPr kumimoji="0" lang="es-ES" sz="1800"/>
            </a:lvl6pPr>
            <a:lvl7pPr eaLnBrk="1" latinLnBrk="0" hangingPunct="1">
              <a:defRPr kumimoji="0" lang="es-ES" sz="1800"/>
            </a:lvl7pPr>
            <a:lvl8pPr eaLnBrk="1" latinLnBrk="0" hangingPunct="1">
              <a:defRPr kumimoji="0" lang="es-ES" sz="1800"/>
            </a:lvl8pPr>
            <a:lvl9pPr eaLnBrk="1" latinLnBrk="0" hangingPunct="1">
              <a:defRPr kumimoji="0" lang="es-ES" sz="18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07/07/2015</a:t>
            </a:fld>
            <a:endParaRPr kumimoji="0"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eaLnBrk="1" latinLnBrk="0" hangingPunct="1">
              <a:defRPr kumimoji="0" lang="es-ES"/>
            </a:lvl1pPr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es-ES" sz="2400" b="1"/>
            </a:lvl1pPr>
            <a:lvl2pPr marL="457200" indent="0" eaLnBrk="1" latinLnBrk="0" hangingPunct="1">
              <a:buNone/>
              <a:defRPr kumimoji="0" lang="es-ES" sz="2000" b="1"/>
            </a:lvl2pPr>
            <a:lvl3pPr marL="914400" indent="0" eaLnBrk="1" latinLnBrk="0" hangingPunct="1">
              <a:buNone/>
              <a:defRPr kumimoji="0" lang="es-ES" sz="1800" b="1"/>
            </a:lvl3pPr>
            <a:lvl4pPr marL="1371600" indent="0" eaLnBrk="1" latinLnBrk="0" hangingPunct="1">
              <a:buNone/>
              <a:defRPr kumimoji="0" lang="es-ES" sz="1600" b="1"/>
            </a:lvl4pPr>
            <a:lvl5pPr marL="1828800" indent="0" eaLnBrk="1" latinLnBrk="0" hangingPunct="1">
              <a:buNone/>
              <a:defRPr kumimoji="0" lang="es-ES" sz="1600" b="1"/>
            </a:lvl5pPr>
            <a:lvl6pPr marL="2286000" indent="0" eaLnBrk="1" latinLnBrk="0" hangingPunct="1">
              <a:buNone/>
              <a:defRPr kumimoji="0" lang="es-ES" sz="1600" b="1"/>
            </a:lvl6pPr>
            <a:lvl7pPr marL="2743200" indent="0" eaLnBrk="1" latinLnBrk="0" hangingPunct="1">
              <a:buNone/>
              <a:defRPr kumimoji="0" lang="es-ES" sz="1600" b="1"/>
            </a:lvl7pPr>
            <a:lvl8pPr marL="3200400" indent="0" eaLnBrk="1" latinLnBrk="0" hangingPunct="1">
              <a:buNone/>
              <a:defRPr kumimoji="0" lang="es-ES" sz="1600" b="1"/>
            </a:lvl8pPr>
            <a:lvl9pPr marL="3657600" indent="0" eaLnBrk="1" latinLnBrk="0" hangingPunct="1">
              <a:buNone/>
              <a:defRPr kumimoji="0" lang="es-ES" sz="1600" b="1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 eaLnBrk="1" latinLnBrk="0" hangingPunct="1">
              <a:defRPr kumimoji="0" lang="es-ES" sz="2400"/>
            </a:lvl1pPr>
            <a:lvl2pPr eaLnBrk="1" latinLnBrk="0" hangingPunct="1">
              <a:defRPr kumimoji="0" lang="es-ES" sz="2000"/>
            </a:lvl2pPr>
            <a:lvl3pPr eaLnBrk="1" latinLnBrk="0" hangingPunct="1">
              <a:defRPr kumimoji="0" lang="es-ES" sz="1800"/>
            </a:lvl3pPr>
            <a:lvl4pPr eaLnBrk="1" latinLnBrk="0" hangingPunct="1">
              <a:defRPr kumimoji="0" lang="es-ES" sz="1600"/>
            </a:lvl4pPr>
            <a:lvl5pPr eaLnBrk="1" latinLnBrk="0" hangingPunct="1">
              <a:defRPr kumimoji="0" lang="es-ES" sz="1600"/>
            </a:lvl5pPr>
            <a:lvl6pPr eaLnBrk="1" latinLnBrk="0" hangingPunct="1">
              <a:defRPr kumimoji="0" lang="es-ES" sz="1600"/>
            </a:lvl6pPr>
            <a:lvl7pPr eaLnBrk="1" latinLnBrk="0" hangingPunct="1">
              <a:defRPr kumimoji="0" lang="es-ES" sz="1600"/>
            </a:lvl7pPr>
            <a:lvl8pPr eaLnBrk="1" latinLnBrk="0" hangingPunct="1">
              <a:defRPr kumimoji="0" lang="es-ES" sz="1600"/>
            </a:lvl8pPr>
            <a:lvl9pPr eaLnBrk="1" latinLnBrk="0" hangingPunct="1">
              <a:defRPr kumimoji="0" lang="es-ES" sz="16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es-ES" sz="2400" b="1"/>
            </a:lvl1pPr>
            <a:lvl2pPr marL="457200" indent="0" eaLnBrk="1" latinLnBrk="0" hangingPunct="1">
              <a:buNone/>
              <a:defRPr kumimoji="0" lang="es-ES" sz="2000" b="1"/>
            </a:lvl2pPr>
            <a:lvl3pPr marL="914400" indent="0" eaLnBrk="1" latinLnBrk="0" hangingPunct="1">
              <a:buNone/>
              <a:defRPr kumimoji="0" lang="es-ES" sz="1800" b="1"/>
            </a:lvl3pPr>
            <a:lvl4pPr marL="1371600" indent="0" eaLnBrk="1" latinLnBrk="0" hangingPunct="1">
              <a:buNone/>
              <a:defRPr kumimoji="0" lang="es-ES" sz="1600" b="1"/>
            </a:lvl4pPr>
            <a:lvl5pPr marL="1828800" indent="0" eaLnBrk="1" latinLnBrk="0" hangingPunct="1">
              <a:buNone/>
              <a:defRPr kumimoji="0" lang="es-ES" sz="1600" b="1"/>
            </a:lvl5pPr>
            <a:lvl6pPr marL="2286000" indent="0" eaLnBrk="1" latinLnBrk="0" hangingPunct="1">
              <a:buNone/>
              <a:defRPr kumimoji="0" lang="es-ES" sz="1600" b="1"/>
            </a:lvl6pPr>
            <a:lvl7pPr marL="2743200" indent="0" eaLnBrk="1" latinLnBrk="0" hangingPunct="1">
              <a:buNone/>
              <a:defRPr kumimoji="0" lang="es-ES" sz="1600" b="1"/>
            </a:lvl7pPr>
            <a:lvl8pPr marL="3200400" indent="0" eaLnBrk="1" latinLnBrk="0" hangingPunct="1">
              <a:buNone/>
              <a:defRPr kumimoji="0" lang="es-ES" sz="1600" b="1"/>
            </a:lvl8pPr>
            <a:lvl9pPr marL="3657600" indent="0" eaLnBrk="1" latinLnBrk="0" hangingPunct="1">
              <a:buNone/>
              <a:defRPr kumimoji="0" lang="es-ES" sz="1600" b="1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 eaLnBrk="1" latinLnBrk="0" hangingPunct="1">
              <a:defRPr kumimoji="0" lang="es-ES" sz="2400"/>
            </a:lvl1pPr>
            <a:lvl2pPr eaLnBrk="1" latinLnBrk="0" hangingPunct="1">
              <a:defRPr kumimoji="0" lang="es-ES" sz="2000"/>
            </a:lvl2pPr>
            <a:lvl3pPr eaLnBrk="1" latinLnBrk="0" hangingPunct="1">
              <a:defRPr kumimoji="0" lang="es-ES" sz="1800"/>
            </a:lvl3pPr>
            <a:lvl4pPr eaLnBrk="1" latinLnBrk="0" hangingPunct="1">
              <a:defRPr kumimoji="0" lang="es-ES" sz="1600"/>
            </a:lvl4pPr>
            <a:lvl5pPr eaLnBrk="1" latinLnBrk="0" hangingPunct="1">
              <a:defRPr kumimoji="0" lang="es-ES" sz="1600"/>
            </a:lvl5pPr>
            <a:lvl6pPr eaLnBrk="1" latinLnBrk="0" hangingPunct="1">
              <a:defRPr kumimoji="0" lang="es-ES" sz="1600"/>
            </a:lvl6pPr>
            <a:lvl7pPr eaLnBrk="1" latinLnBrk="0" hangingPunct="1">
              <a:defRPr kumimoji="0" lang="es-ES" sz="1600"/>
            </a:lvl7pPr>
            <a:lvl8pPr eaLnBrk="1" latinLnBrk="0" hangingPunct="1">
              <a:defRPr kumimoji="0" lang="es-ES" sz="1600"/>
            </a:lvl8pPr>
            <a:lvl9pPr eaLnBrk="1" latinLnBrk="0" hangingPunct="1">
              <a:defRPr kumimoji="0" lang="es-ES" sz="16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07/07/2015</a:t>
            </a:fld>
            <a:endParaRPr kumimoji="0"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 eaLnBrk="1" latinLnBrk="0" hangingPunct="1">
              <a:defRPr kumimoji="0" lang="es-ES" sz="2000" b="1"/>
            </a:lvl1pPr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 eaLnBrk="1" latinLnBrk="0" hangingPunct="1">
              <a:defRPr kumimoji="0" lang="es-ES" sz="3200"/>
            </a:lvl1pPr>
            <a:lvl2pPr eaLnBrk="1" latinLnBrk="0" hangingPunct="1">
              <a:defRPr kumimoji="0" lang="es-ES" sz="2800"/>
            </a:lvl2pPr>
            <a:lvl3pPr eaLnBrk="1" latinLnBrk="0" hangingPunct="1">
              <a:defRPr kumimoji="0" lang="es-ES" sz="2400"/>
            </a:lvl3pPr>
            <a:lvl4pPr eaLnBrk="1" latinLnBrk="0" hangingPunct="1">
              <a:defRPr kumimoji="0" lang="es-ES" sz="2000"/>
            </a:lvl4pPr>
            <a:lvl5pPr eaLnBrk="1" latinLnBrk="0" hangingPunct="1">
              <a:defRPr kumimoji="0" lang="es-ES" sz="2000"/>
            </a:lvl5pPr>
            <a:lvl6pPr eaLnBrk="1" latinLnBrk="0" hangingPunct="1">
              <a:defRPr kumimoji="0" lang="es-ES" sz="2000"/>
            </a:lvl6pPr>
            <a:lvl7pPr eaLnBrk="1" latinLnBrk="0" hangingPunct="1">
              <a:defRPr kumimoji="0" lang="es-ES" sz="2000"/>
            </a:lvl7pPr>
            <a:lvl8pPr eaLnBrk="1" latinLnBrk="0" hangingPunct="1">
              <a:defRPr kumimoji="0" lang="es-ES" sz="2000"/>
            </a:lvl8pPr>
            <a:lvl9pPr eaLnBrk="1" latinLnBrk="0" hangingPunct="1">
              <a:defRPr kumimoji="0" lang="es-ES" sz="20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 eaLnBrk="1" latinLnBrk="0" hangingPunct="1">
              <a:buNone/>
              <a:defRPr kumimoji="0" lang="es-ES" sz="1400"/>
            </a:lvl1pPr>
            <a:lvl2pPr marL="457200" indent="0" eaLnBrk="1" latinLnBrk="0" hangingPunct="1">
              <a:buNone/>
              <a:defRPr kumimoji="0" lang="es-ES" sz="1200"/>
            </a:lvl2pPr>
            <a:lvl3pPr marL="914400" indent="0" eaLnBrk="1" latinLnBrk="0" hangingPunct="1">
              <a:buNone/>
              <a:defRPr kumimoji="0" lang="es-ES" sz="1000"/>
            </a:lvl3pPr>
            <a:lvl4pPr marL="1371600" indent="0" eaLnBrk="1" latinLnBrk="0" hangingPunct="1">
              <a:buNone/>
              <a:defRPr kumimoji="0" lang="es-ES" sz="900"/>
            </a:lvl4pPr>
            <a:lvl5pPr marL="1828800" indent="0" eaLnBrk="1" latinLnBrk="0" hangingPunct="1">
              <a:buNone/>
              <a:defRPr kumimoji="0" lang="es-ES" sz="900"/>
            </a:lvl5pPr>
            <a:lvl6pPr marL="2286000" indent="0" eaLnBrk="1" latinLnBrk="0" hangingPunct="1">
              <a:buNone/>
              <a:defRPr kumimoji="0" lang="es-ES" sz="900"/>
            </a:lvl6pPr>
            <a:lvl7pPr marL="2743200" indent="0" eaLnBrk="1" latinLnBrk="0" hangingPunct="1">
              <a:buNone/>
              <a:defRPr kumimoji="0" lang="es-ES" sz="900"/>
            </a:lvl7pPr>
            <a:lvl8pPr marL="3200400" indent="0" eaLnBrk="1" latinLnBrk="0" hangingPunct="1">
              <a:buNone/>
              <a:defRPr kumimoji="0" lang="es-ES" sz="900"/>
            </a:lvl8pPr>
            <a:lvl9pPr marL="3657600" indent="0" eaLnBrk="1" latinLnBrk="0" hangingPunct="1">
              <a:buNone/>
              <a:defRPr kumimoji="0" lang="es-ES" sz="9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07/07/2015</a:t>
            </a:fld>
            <a:endParaRPr kumimoji="0"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es-ES" sz="2000" b="1"/>
            </a:lvl1pPr>
          </a:lstStyle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es-ES" sz="3200"/>
            </a:lvl1pPr>
            <a:lvl2pPr marL="457200" indent="0" eaLnBrk="1" latinLnBrk="0" hangingPunct="1">
              <a:buNone/>
              <a:defRPr kumimoji="0" lang="es-ES" sz="2800"/>
            </a:lvl2pPr>
            <a:lvl3pPr marL="914400" indent="0" eaLnBrk="1" latinLnBrk="0" hangingPunct="1">
              <a:buNone/>
              <a:defRPr kumimoji="0" lang="es-ES" sz="2400"/>
            </a:lvl3pPr>
            <a:lvl4pPr marL="1371600" indent="0" eaLnBrk="1" latinLnBrk="0" hangingPunct="1">
              <a:buNone/>
              <a:defRPr kumimoji="0" lang="es-ES" sz="2000"/>
            </a:lvl4pPr>
            <a:lvl5pPr marL="1828800" indent="0" eaLnBrk="1" latinLnBrk="0" hangingPunct="1">
              <a:buNone/>
              <a:defRPr kumimoji="0" lang="es-ES" sz="2000"/>
            </a:lvl5pPr>
            <a:lvl6pPr marL="2286000" indent="0" eaLnBrk="1" latinLnBrk="0" hangingPunct="1">
              <a:buNone/>
              <a:defRPr kumimoji="0" lang="es-ES" sz="2000"/>
            </a:lvl6pPr>
            <a:lvl7pPr marL="2743200" indent="0" eaLnBrk="1" latinLnBrk="0" hangingPunct="1">
              <a:buNone/>
              <a:defRPr kumimoji="0" lang="es-ES" sz="2000"/>
            </a:lvl7pPr>
            <a:lvl8pPr marL="3200400" indent="0" eaLnBrk="1" latinLnBrk="0" hangingPunct="1">
              <a:buNone/>
              <a:defRPr kumimoji="0" lang="es-ES" sz="2000"/>
            </a:lvl8pPr>
            <a:lvl9pPr marL="3657600" indent="0" eaLnBrk="1" latinLnBrk="0" hangingPunct="1">
              <a:buNone/>
              <a:defRPr kumimoji="0" lang="es-ES" sz="2000"/>
            </a:lvl9pPr>
          </a:lstStyle>
          <a:p>
            <a:pPr eaLnBrk="1" latinLnBrk="0" hangingPunct="1"/>
            <a:r>
              <a:rPr lang="es-ES" smtClean="0"/>
              <a:t>Haga clic en el icono para agregar una imagen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es-ES" sz="1400"/>
            </a:lvl1pPr>
            <a:lvl2pPr marL="457200" indent="0" eaLnBrk="1" latinLnBrk="0" hangingPunct="1">
              <a:buNone/>
              <a:defRPr kumimoji="0" lang="es-ES" sz="1200"/>
            </a:lvl2pPr>
            <a:lvl3pPr marL="914400" indent="0" eaLnBrk="1" latinLnBrk="0" hangingPunct="1">
              <a:buNone/>
              <a:defRPr kumimoji="0" lang="es-ES" sz="1000"/>
            </a:lvl3pPr>
            <a:lvl4pPr marL="1371600" indent="0" eaLnBrk="1" latinLnBrk="0" hangingPunct="1">
              <a:buNone/>
              <a:defRPr kumimoji="0" lang="es-ES" sz="900"/>
            </a:lvl4pPr>
            <a:lvl5pPr marL="1828800" indent="0" eaLnBrk="1" latinLnBrk="0" hangingPunct="1">
              <a:buNone/>
              <a:defRPr kumimoji="0" lang="es-ES" sz="900"/>
            </a:lvl5pPr>
            <a:lvl6pPr marL="2286000" indent="0" eaLnBrk="1" latinLnBrk="0" hangingPunct="1">
              <a:buNone/>
              <a:defRPr kumimoji="0" lang="es-ES" sz="900"/>
            </a:lvl6pPr>
            <a:lvl7pPr marL="2743200" indent="0" eaLnBrk="1" latinLnBrk="0" hangingPunct="1">
              <a:buNone/>
              <a:defRPr kumimoji="0" lang="es-ES" sz="900"/>
            </a:lvl7pPr>
            <a:lvl8pPr marL="3200400" indent="0" eaLnBrk="1" latinLnBrk="0" hangingPunct="1">
              <a:buNone/>
              <a:defRPr kumimoji="0" lang="es-ES" sz="900"/>
            </a:lvl8pPr>
            <a:lvl9pPr marL="3657600" indent="0" eaLnBrk="1" latinLnBrk="0" hangingPunct="1">
              <a:buNone/>
              <a:defRPr kumimoji="0" lang="es-ES" sz="900"/>
            </a:lvl9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07/07/2015</a:t>
            </a:fld>
            <a:endParaRPr kumimoji="0"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07/07/2015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y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07/07/2015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07/07/2015</a:t>
            </a:fld>
            <a:endParaRPr kumimoji="0"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s-MX"/>
              <a:pPr/>
              <a:t>07/07/2015</a:t>
            </a:fld>
            <a:endParaRPr kumimoji="0"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olo el fo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 lang="es-MX"/>
              <a:pPr/>
              <a:t>07/07/2015</a:t>
            </a:fld>
            <a:endParaRPr kumimoji="0"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kumimoji="0"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es-ES" smtClean="0"/>
              <a:t>Haga clic para modificar el estilo de título del patrón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es-ES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rPr lang="es-MX"/>
              <a:pPr/>
              <a:t>07/07/2015</a:t>
            </a:fld>
            <a:endParaRPr kumimoji="0"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es-ES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es-ES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rPr/>
              <a:pPr/>
              <a:t>‹Nº›</a:t>
            </a:fld>
            <a:endParaRPr kumimoji="0" lang="es-E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54" r:id="rId10"/>
    <p:sldLayoutId id="2147483655" r:id="rId11"/>
    <p:sldLayoutId id="2147483663" r:id="rId12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0" lang="es-ES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es-ES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es-ES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es-ES"/>
      </a:defPPr>
      <a:lvl1pPr marL="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es-ES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7.jpeg"/><Relationship Id="rId5" Type="http://schemas.openxmlformats.org/officeDocument/2006/relationships/image" Target="../media/image6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8.pn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3.bp.blogspot.com/-xiX5YkwAA8o/URkdAfkLQyI/AAAAAAAAAHc/b3HtDIa6Q0Q/s1600/p.gif" TargetMode="External"/><Relationship Id="rId5" Type="http://schemas.openxmlformats.org/officeDocument/2006/relationships/image" Target="../media/image14.gif"/><Relationship Id="rId4" Type="http://schemas.openxmlformats.org/officeDocument/2006/relationships/hyperlink" Target="http://3.bp.blogspot.com/-q7gC2wX-2Dc/URkczFhWOzI/AAAAAAAAAHM/1WlCz1G7l4s/s1600/x.gif" TargetMode="External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331640" y="3789040"/>
            <a:ext cx="7439384" cy="1800200"/>
          </a:xfrm>
        </p:spPr>
        <p:txBody>
          <a:bodyPr>
            <a:normAutofit/>
          </a:bodyPr>
          <a:lstStyle/>
          <a:p>
            <a:r>
              <a:rPr lang="es-ES" sz="4800" dirty="0" smtClean="0"/>
              <a:t>Congruencia y Semejanza de triángulos.</a:t>
            </a:r>
            <a:endParaRPr lang="es-ES" sz="48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475656" y="1908121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Multiversidad</a:t>
            </a:r>
            <a:r>
              <a:rPr lang="es-MX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 Latinoamericana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0" y="2780928"/>
            <a:ext cx="9144000" cy="86409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MX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es-MX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MATEMÁTICAS </a:t>
            </a:r>
            <a:r>
              <a:rPr lang="es-MX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II</a:t>
            </a:r>
            <a:endParaRPr lang="es-MX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456384" y="5167932"/>
            <a:ext cx="5652120" cy="207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Aft>
                <a:spcPts val="0"/>
              </a:spcAft>
              <a:defRPr/>
            </a:pPr>
            <a:endParaRPr lang="es-MX" sz="2000" dirty="0" smtClean="0"/>
          </a:p>
          <a:p>
            <a:pPr algn="r" fontAlgn="auto">
              <a:spcAft>
                <a:spcPts val="0"/>
              </a:spcAft>
              <a:defRPr/>
            </a:pPr>
            <a:r>
              <a:rPr lang="es-MX" sz="2400" b="1" dirty="0" smtClean="0"/>
              <a:t>Facilitador: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es-MX" sz="2400" b="1" dirty="0" smtClean="0">
                <a:solidFill>
                  <a:srgbClr val="990000"/>
                </a:solidFill>
              </a:rPr>
              <a:t>JOSÉ EXIQUIO SÁNCHEZ CECEÑA</a:t>
            </a:r>
          </a:p>
          <a:p>
            <a:pPr algn="r" fontAlgn="auto">
              <a:spcAft>
                <a:spcPts val="0"/>
              </a:spcAft>
              <a:defRPr/>
            </a:pPr>
            <a:endParaRPr lang="es-MX" sz="1050" b="1" dirty="0" smtClean="0"/>
          </a:p>
          <a:p>
            <a:pPr algn="r" fontAlgn="auto">
              <a:spcAft>
                <a:spcPts val="0"/>
              </a:spcAft>
              <a:defRPr/>
            </a:pPr>
            <a:endParaRPr lang="es-MX" sz="1050" b="1" dirty="0"/>
          </a:p>
          <a:p>
            <a:pPr algn="r" fontAlgn="auto">
              <a:spcAft>
                <a:spcPts val="0"/>
              </a:spcAft>
              <a:defRPr/>
            </a:pPr>
            <a:r>
              <a:rPr lang="es-MX" sz="1600" b="1" dirty="0" smtClean="0"/>
              <a:t>24 de febrero de 2014</a:t>
            </a:r>
            <a:endParaRPr lang="es-MX" sz="1600" dirty="0" smtClean="0"/>
          </a:p>
          <a:p>
            <a:pPr algn="r" fontAlgn="auto">
              <a:spcAft>
                <a:spcPts val="0"/>
              </a:spcAft>
              <a:defRPr/>
            </a:pPr>
            <a:endParaRPr lang="es-MX" sz="2400" dirty="0" smtClean="0"/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800278"/>
            <a:ext cx="1473200" cy="812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1625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1000" y="0"/>
            <a:ext cx="7765662" cy="16476125"/>
          </a:xfrm>
          <a:prstGeom prst="rect">
            <a:avLst/>
          </a:prstGeom>
        </p:spPr>
      </p:pic>
      <p:sp>
        <p:nvSpPr>
          <p:cNvPr id="4" name="7 Marcador de texto"/>
          <p:cNvSpPr txBox="1">
            <a:spLocks/>
          </p:cNvSpPr>
          <p:nvPr/>
        </p:nvSpPr>
        <p:spPr>
          <a:xfrm>
            <a:off x="683568" y="836712"/>
            <a:ext cx="7704856" cy="5544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48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48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800" b="1" i="0" u="none" strike="noStrike" kern="1200" cap="all" spc="0" normalizeH="0" baseline="0" noProof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200" b="1" i="0" u="none" strike="noStrike" kern="1200" cap="all" spc="0" normalizeH="0" baseline="0" noProof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11560" y="2158985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 dos triángulos que tienen respectivamente iguales sus tres lados y sus tres </a:t>
            </a:r>
            <a:r>
              <a:rPr lang="es-E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á</a:t>
            </a:r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ngulos se les denomina </a:t>
            </a:r>
            <a:r>
              <a:rPr lang="es-ES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congruentes</a:t>
            </a:r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.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51520" y="417438"/>
            <a:ext cx="69853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Triángulos congruentes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5" y="3867518"/>
            <a:ext cx="5401133" cy="2538178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781146" y="417438"/>
            <a:ext cx="746326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Criterios de congruencia </a:t>
            </a:r>
          </a:p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para triángulos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11560" y="2158985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Dos triángulos son iguales o congruentes cuando tienen respectivamente iguales cualquiera de los tres elementos siguientes: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509120"/>
            <a:ext cx="2438708" cy="12600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112" y="4415755"/>
            <a:ext cx="2286000" cy="1533525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002" y="4658107"/>
            <a:ext cx="2857500" cy="962025"/>
          </a:xfrm>
          <a:prstGeom prst="rect">
            <a:avLst/>
          </a:prstGeom>
        </p:spPr>
      </p:pic>
      <p:sp>
        <p:nvSpPr>
          <p:cNvPr id="8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907704" y="5994417"/>
            <a:ext cx="7244878" cy="863583"/>
          </a:xfrm>
        </p:spPr>
        <p:txBody>
          <a:bodyPr/>
          <a:lstStyle/>
          <a:p>
            <a:pPr algn="just"/>
            <a:r>
              <a:rPr lang="es-MX" sz="1600" dirty="0" smtClean="0">
                <a:solidFill>
                  <a:schemeClr val="bg1">
                    <a:lumMod val="50000"/>
                  </a:schemeClr>
                </a:solidFill>
              </a:rPr>
              <a:t>ELEMENTOS HOMÓLOGOS: </a:t>
            </a:r>
            <a:r>
              <a:rPr kumimoji="0" lang="es-MX" sz="1600" dirty="0" smtClean="0">
                <a:solidFill>
                  <a:schemeClr val="bg1">
                    <a:lumMod val="50000"/>
                  </a:schemeClr>
                </a:solidFill>
              </a:rPr>
              <a:t>En triángulos congruentes, a los elementos respectivamente iguales se les denomina </a:t>
            </a:r>
            <a:r>
              <a:rPr kumimoji="0" lang="es-MX" sz="1600" i="1" dirty="0" smtClean="0">
                <a:solidFill>
                  <a:schemeClr val="bg1">
                    <a:lumMod val="50000"/>
                  </a:schemeClr>
                </a:solidFill>
              </a:rPr>
              <a:t>homólogos</a:t>
            </a:r>
            <a:r>
              <a:rPr kumimoji="0" lang="es-MX" sz="1600" dirty="0" smtClean="0">
                <a:solidFill>
                  <a:schemeClr val="bg1">
                    <a:lumMod val="50000"/>
                  </a:schemeClr>
                </a:solidFill>
              </a:rPr>
              <a:t>.  </a:t>
            </a:r>
            <a:endParaRPr kumimoji="0" 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1000" y="0"/>
            <a:ext cx="7765662" cy="16476125"/>
          </a:xfrm>
          <a:prstGeom prst="rect">
            <a:avLst/>
          </a:prstGeom>
        </p:spPr>
      </p:pic>
      <p:sp>
        <p:nvSpPr>
          <p:cNvPr id="4" name="7 Marcador de texto"/>
          <p:cNvSpPr txBox="1">
            <a:spLocks/>
          </p:cNvSpPr>
          <p:nvPr/>
        </p:nvSpPr>
        <p:spPr>
          <a:xfrm>
            <a:off x="683568" y="836712"/>
            <a:ext cx="7704856" cy="5544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48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48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800" b="1" i="0" u="none" strike="noStrike" kern="1200" cap="all" spc="0" normalizeH="0" baseline="0" noProof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200" b="1" i="0" u="none" strike="noStrike" kern="1200" cap="all" spc="0" normalizeH="0" baseline="0" noProof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855628" y="260648"/>
            <a:ext cx="73380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Semejanza de triángulos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39552" y="1859340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Si dos figuras tienen la misma forma, se dice que son semejantes (~).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356386"/>
            <a:ext cx="5400600" cy="2480901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53000" y="0"/>
            <a:ext cx="7765662" cy="1647612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114737" y="260648"/>
            <a:ext cx="68198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Criterios de semejanza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7" name="6 Imagen" descr="http://3.bp.blogspot.com/-q7gC2wX-2Dc/URkczFhWOzI/AAAAAAAAAHM/1WlCz1G7l4s/s1600/x.gif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72816"/>
            <a:ext cx="2970530" cy="98171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755576" y="2769826"/>
            <a:ext cx="31683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dirty="0" smtClean="0">
                <a:ln w="17780" cmpd="sng">
                  <a:noFill/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1. Dos ángulos iguales.</a:t>
            </a:r>
            <a:endParaRPr lang="es-MX" sz="2400" dirty="0">
              <a:ln w="17780" cmpd="sng">
                <a:noFill/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" name="9 Imagen" descr="http://3.bp.blogspot.com/-xiX5YkwAA8o/URkdAfkLQyI/AAAAAAAAAHc/b3HtDIa6Q0Q/s1600/p.gif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695981"/>
            <a:ext cx="2945765" cy="113538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Rectángulo"/>
          <p:cNvSpPr/>
          <p:nvPr/>
        </p:nvSpPr>
        <p:spPr>
          <a:xfrm>
            <a:off x="5004048" y="2833633"/>
            <a:ext cx="3528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dirty="0" smtClean="0">
                <a:ln w="17780" cmpd="sng">
                  <a:noFill/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2. Un ángulo igual con ambos lados proporcionales.</a:t>
            </a:r>
            <a:endParaRPr lang="es-MX" sz="2400" dirty="0">
              <a:ln w="17780" cmpd="sng">
                <a:noFill/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644" y="4149080"/>
            <a:ext cx="2972215" cy="110505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575555" y="5373216"/>
            <a:ext cx="3528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dirty="0" smtClean="0">
                <a:ln w="17780" cmpd="sng">
                  <a:noFill/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3. Dos ángulos iguales con su lado común proporcional.</a:t>
            </a:r>
            <a:endParaRPr lang="es-MX" sz="2400" dirty="0">
              <a:ln w="17780" cmpd="sng">
                <a:noFill/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637" y="4220483"/>
            <a:ext cx="2268666" cy="1044307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5252794" y="5497086"/>
            <a:ext cx="31683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dirty="0" smtClean="0">
                <a:ln w="17780" cmpd="sng">
                  <a:noFill/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4. Tres lados proporcionales.</a:t>
            </a:r>
            <a:endParaRPr lang="es-MX" sz="2400" dirty="0">
              <a:ln w="17780" cmpd="sng">
                <a:noFill/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63332" y="-6858000"/>
            <a:ext cx="7765662" cy="164761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753331" flipH="1">
            <a:off x="-316180" y="3775286"/>
            <a:ext cx="2895600" cy="3390489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623131" y="260648"/>
            <a:ext cx="780309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Significado de la razón de </a:t>
            </a:r>
          </a:p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semejanza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245326" y="3140968"/>
            <a:ext cx="22627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Igual a 1: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245326" y="3933056"/>
            <a:ext cx="22627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Menor a 1: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245326" y="4716433"/>
            <a:ext cx="22627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Mayor a 1: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765606" y="3140968"/>
            <a:ext cx="29108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Figuras iguales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5765606" y="3933056"/>
            <a:ext cx="29108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Reducción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765606" y="4725144"/>
            <a:ext cx="29108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Ampliación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03653">
            <a:off x="499357" y="3177242"/>
            <a:ext cx="2318152" cy="2056491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753331" flipH="1">
            <a:off x="108261" y="-3142205"/>
            <a:ext cx="2895600" cy="6861081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755576" y="836712"/>
            <a:ext cx="78488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Triángulos rectángulos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39552" y="2207766"/>
            <a:ext cx="78488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Son los que poseen un ángulo recto (90°).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9 Triángulo rectángulo"/>
          <p:cNvSpPr/>
          <p:nvPr/>
        </p:nvSpPr>
        <p:spPr>
          <a:xfrm>
            <a:off x="5082857" y="3326492"/>
            <a:ext cx="2809240" cy="147066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MX"/>
          </a:p>
        </p:txBody>
      </p:sp>
      <p:sp>
        <p:nvSpPr>
          <p:cNvPr id="6" name="11 Triángulo isósceles"/>
          <p:cNvSpPr/>
          <p:nvPr/>
        </p:nvSpPr>
        <p:spPr>
          <a:xfrm>
            <a:off x="1251902" y="3316967"/>
            <a:ext cx="2782570" cy="139636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MX"/>
          </a:p>
        </p:txBody>
      </p:sp>
      <p:sp>
        <p:nvSpPr>
          <p:cNvPr id="7" name="13 Rectángulo"/>
          <p:cNvSpPr/>
          <p:nvPr/>
        </p:nvSpPr>
        <p:spPr>
          <a:xfrm rot="2700000">
            <a:off x="2522537" y="3370307"/>
            <a:ext cx="240665" cy="24828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MX"/>
          </a:p>
        </p:txBody>
      </p:sp>
      <p:sp>
        <p:nvSpPr>
          <p:cNvPr id="9" name="14 Rectángulo"/>
          <p:cNvSpPr/>
          <p:nvPr/>
        </p:nvSpPr>
        <p:spPr>
          <a:xfrm>
            <a:off x="5085397" y="4546962"/>
            <a:ext cx="240665" cy="24828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MX"/>
          </a:p>
        </p:txBody>
      </p:sp>
      <p:sp>
        <p:nvSpPr>
          <p:cNvPr id="2" name="1 CuadroTexto"/>
          <p:cNvSpPr txBox="1"/>
          <p:nvPr/>
        </p:nvSpPr>
        <p:spPr>
          <a:xfrm>
            <a:off x="6300192" y="3494449"/>
            <a:ext cx="1259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Hipotenusa</a:t>
            </a:r>
            <a:endParaRPr lang="es-MX" dirty="0"/>
          </a:p>
        </p:txBody>
      </p:sp>
      <p:sp>
        <p:nvSpPr>
          <p:cNvPr id="14" name="13 CuadroTexto"/>
          <p:cNvSpPr txBox="1"/>
          <p:nvPr/>
        </p:nvSpPr>
        <p:spPr>
          <a:xfrm>
            <a:off x="2013495" y="4798174"/>
            <a:ext cx="1259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Hipotenusa</a:t>
            </a:r>
            <a:endParaRPr lang="es-MX" dirty="0"/>
          </a:p>
        </p:txBody>
      </p:sp>
      <p:sp>
        <p:nvSpPr>
          <p:cNvPr id="15" name="14 CuadroTexto"/>
          <p:cNvSpPr txBox="1"/>
          <p:nvPr/>
        </p:nvSpPr>
        <p:spPr>
          <a:xfrm>
            <a:off x="5691367" y="4982840"/>
            <a:ext cx="801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Cateto</a:t>
            </a:r>
            <a:endParaRPr lang="es-MX" dirty="0"/>
          </a:p>
        </p:txBody>
      </p:sp>
      <p:sp>
        <p:nvSpPr>
          <p:cNvPr id="16" name="15 CuadroTexto"/>
          <p:cNvSpPr txBox="1"/>
          <p:nvPr/>
        </p:nvSpPr>
        <p:spPr>
          <a:xfrm>
            <a:off x="4274298" y="3863781"/>
            <a:ext cx="801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Cateto</a:t>
            </a:r>
            <a:endParaRPr lang="es-MX" dirty="0"/>
          </a:p>
        </p:txBody>
      </p:sp>
      <p:sp>
        <p:nvSpPr>
          <p:cNvPr id="17" name="16 CuadroTexto"/>
          <p:cNvSpPr txBox="1"/>
          <p:nvPr/>
        </p:nvSpPr>
        <p:spPr>
          <a:xfrm>
            <a:off x="3302314" y="3563724"/>
            <a:ext cx="801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Cateto</a:t>
            </a:r>
            <a:endParaRPr lang="es-MX" dirty="0"/>
          </a:p>
        </p:txBody>
      </p:sp>
      <p:sp>
        <p:nvSpPr>
          <p:cNvPr id="18" name="17 CuadroTexto"/>
          <p:cNvSpPr txBox="1"/>
          <p:nvPr/>
        </p:nvSpPr>
        <p:spPr>
          <a:xfrm>
            <a:off x="1177954" y="3563724"/>
            <a:ext cx="801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Cateto</a:t>
            </a:r>
            <a:endParaRPr lang="es-MX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9" grpId="0" animBg="1"/>
      <p:bldP spid="2" grpId="0"/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260310" y="345430"/>
            <a:ext cx="64972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Teorema de Pitágoras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39552" y="1484784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El cuadrado de la hipotenusa es igual a la suma del cuadrado de los catetos</a:t>
            </a:r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.</a:t>
            </a:r>
            <a:endParaRPr lang="es-MX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9 Triángulo rectángulo"/>
          <p:cNvSpPr/>
          <p:nvPr/>
        </p:nvSpPr>
        <p:spPr>
          <a:xfrm>
            <a:off x="1319323" y="2852936"/>
            <a:ext cx="2809240" cy="147066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MX"/>
          </a:p>
        </p:txBody>
      </p:sp>
      <p:sp>
        <p:nvSpPr>
          <p:cNvPr id="7" name="14 Rectángulo"/>
          <p:cNvSpPr/>
          <p:nvPr/>
        </p:nvSpPr>
        <p:spPr>
          <a:xfrm>
            <a:off x="1321863" y="4073406"/>
            <a:ext cx="240665" cy="24828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MX"/>
          </a:p>
        </p:txBody>
      </p:sp>
      <p:sp>
        <p:nvSpPr>
          <p:cNvPr id="8" name="7 CuadroTexto"/>
          <p:cNvSpPr txBox="1"/>
          <p:nvPr/>
        </p:nvSpPr>
        <p:spPr>
          <a:xfrm>
            <a:off x="611560" y="3403600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a</a:t>
            </a:r>
            <a:endParaRPr lang="es-MX" dirty="0"/>
          </a:p>
        </p:txBody>
      </p:sp>
      <p:sp>
        <p:nvSpPr>
          <p:cNvPr id="9" name="8 CuadroTexto"/>
          <p:cNvSpPr txBox="1"/>
          <p:nvPr/>
        </p:nvSpPr>
        <p:spPr>
          <a:xfrm>
            <a:off x="2428669" y="443711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b</a:t>
            </a:r>
            <a:endParaRPr lang="es-MX" dirty="0"/>
          </a:p>
        </p:txBody>
      </p:sp>
      <p:sp>
        <p:nvSpPr>
          <p:cNvPr id="10" name="9 CuadroTexto"/>
          <p:cNvSpPr txBox="1"/>
          <p:nvPr/>
        </p:nvSpPr>
        <p:spPr>
          <a:xfrm>
            <a:off x="2684615" y="3035063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C</a:t>
            </a:r>
            <a:endParaRPr lang="es-MX" dirty="0"/>
          </a:p>
        </p:txBody>
      </p:sp>
      <p:sp>
        <p:nvSpPr>
          <p:cNvPr id="11" name="10 CuadroTexto"/>
          <p:cNvSpPr txBox="1"/>
          <p:nvPr/>
        </p:nvSpPr>
        <p:spPr>
          <a:xfrm>
            <a:off x="1739421" y="5522063"/>
            <a:ext cx="1188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c² = a² + b²</a:t>
            </a:r>
            <a:endParaRPr lang="es-MX" dirty="0"/>
          </a:p>
        </p:txBody>
      </p:sp>
      <p:sp>
        <p:nvSpPr>
          <p:cNvPr id="2" name="1 Rectángulo redondeado"/>
          <p:cNvSpPr/>
          <p:nvPr/>
        </p:nvSpPr>
        <p:spPr>
          <a:xfrm>
            <a:off x="1259632" y="5229200"/>
            <a:ext cx="2016224" cy="103834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2 CuadroTexto"/>
          <p:cNvSpPr txBox="1"/>
          <p:nvPr/>
        </p:nvSpPr>
        <p:spPr>
          <a:xfrm>
            <a:off x="2927567" y="3035063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= 5</a:t>
            </a:r>
            <a:endParaRPr lang="es-MX" dirty="0"/>
          </a:p>
        </p:txBody>
      </p:sp>
      <p:sp>
        <p:nvSpPr>
          <p:cNvPr id="13" name="12 CuadroTexto"/>
          <p:cNvSpPr txBox="1"/>
          <p:nvPr/>
        </p:nvSpPr>
        <p:spPr>
          <a:xfrm>
            <a:off x="2661840" y="4437112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= 4</a:t>
            </a:r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856948" y="3423551"/>
            <a:ext cx="46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= ?</a:t>
            </a:r>
            <a:endParaRPr lang="es-MX" dirty="0"/>
          </a:p>
        </p:txBody>
      </p:sp>
      <p:sp>
        <p:nvSpPr>
          <p:cNvPr id="15" name="14 CuadroTexto"/>
          <p:cNvSpPr txBox="1"/>
          <p:nvPr/>
        </p:nvSpPr>
        <p:spPr>
          <a:xfrm>
            <a:off x="4644008" y="2852936"/>
            <a:ext cx="11061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EJEMPLO:</a:t>
            </a:r>
            <a:endParaRPr lang="es-MX" dirty="0"/>
          </a:p>
        </p:txBody>
      </p:sp>
      <p:sp>
        <p:nvSpPr>
          <p:cNvPr id="16" name="15 CuadroTexto"/>
          <p:cNvSpPr txBox="1"/>
          <p:nvPr/>
        </p:nvSpPr>
        <p:spPr>
          <a:xfrm>
            <a:off x="4670507" y="3419708"/>
            <a:ext cx="12025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5² = a² + 4²</a:t>
            </a:r>
            <a:endParaRPr lang="es-MX" dirty="0"/>
          </a:p>
        </p:txBody>
      </p:sp>
      <p:sp>
        <p:nvSpPr>
          <p:cNvPr id="17" name="16 CuadroTexto"/>
          <p:cNvSpPr txBox="1"/>
          <p:nvPr/>
        </p:nvSpPr>
        <p:spPr>
          <a:xfrm>
            <a:off x="4665571" y="3923764"/>
            <a:ext cx="11576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5² - 4² = a²</a:t>
            </a:r>
            <a:endParaRPr lang="es-MX" dirty="0"/>
          </a:p>
        </p:txBody>
      </p:sp>
      <p:sp>
        <p:nvSpPr>
          <p:cNvPr id="18" name="17 CuadroTexto"/>
          <p:cNvSpPr txBox="1"/>
          <p:nvPr/>
        </p:nvSpPr>
        <p:spPr>
          <a:xfrm>
            <a:off x="4710455" y="4427820"/>
            <a:ext cx="1237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25 - 16 = a²</a:t>
            </a:r>
            <a:endParaRPr lang="es-MX" dirty="0"/>
          </a:p>
        </p:txBody>
      </p:sp>
      <p:sp>
        <p:nvSpPr>
          <p:cNvPr id="19" name="18 CuadroTexto"/>
          <p:cNvSpPr txBox="1"/>
          <p:nvPr/>
        </p:nvSpPr>
        <p:spPr>
          <a:xfrm>
            <a:off x="4702313" y="4931876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9</a:t>
            </a:r>
            <a:r>
              <a:rPr lang="es-MX" dirty="0" smtClean="0"/>
              <a:t> = a²</a:t>
            </a:r>
            <a:endParaRPr lang="es-MX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19 CuadroTexto"/>
              <p:cNvSpPr txBox="1"/>
              <p:nvPr/>
            </p:nvSpPr>
            <p:spPr>
              <a:xfrm>
                <a:off x="4572000" y="5445224"/>
                <a:ext cx="796308" cy="3954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s-MX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s-MX" b="0" i="1" smtClean="0">
                            <a:latin typeface="Cambria Math"/>
                          </a:rPr>
                          <m:t>9</m:t>
                        </m:r>
                      </m:e>
                    </m:rad>
                  </m:oMath>
                </a14:m>
                <a:r>
                  <a:rPr lang="es-MX" dirty="0" smtClean="0"/>
                  <a:t> = a</a:t>
                </a:r>
                <a:endParaRPr lang="es-MX" dirty="0"/>
              </a:p>
            </p:txBody>
          </p:sp>
        </mc:Choice>
        <mc:Fallback xmlns="">
          <p:sp>
            <p:nvSpPr>
              <p:cNvPr id="20" name="19 CuadroTexto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5445224"/>
                <a:ext cx="796308" cy="395429"/>
              </a:xfrm>
              <a:prstGeom prst="rect">
                <a:avLst/>
              </a:prstGeom>
              <a:blipFill rotWithShape="1">
                <a:blip r:embed="rId3"/>
                <a:stretch>
                  <a:fillRect r="-4580" b="-24615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20 CuadroTexto"/>
          <p:cNvSpPr txBox="1"/>
          <p:nvPr/>
        </p:nvSpPr>
        <p:spPr>
          <a:xfrm>
            <a:off x="4725645" y="6021288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a = 3</a:t>
            </a:r>
            <a:endParaRPr lang="es-MX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7" grpId="0" animBg="1"/>
      <p:bldP spid="8" grpId="0"/>
      <p:bldP spid="9" grpId="0"/>
      <p:bldP spid="10" grpId="0"/>
      <p:bldP spid="11" grpId="0"/>
      <p:bldP spid="2" grpId="0" animBg="1"/>
      <p:bldP spid="3" grpId="0"/>
      <p:bldP spid="13" grpId="0"/>
      <p:bldP spid="12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827584" y="836712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Un ciclista realiza el recorrido indicado en la figura. ¿A qué distancia se encuentra el ciclista del punto de partida?</a:t>
            </a:r>
            <a:endParaRPr lang="es-MX" dirty="0"/>
          </a:p>
        </p:txBody>
      </p:sp>
      <p:sp>
        <p:nvSpPr>
          <p:cNvPr id="3" name="2 Triángulo rectángulo"/>
          <p:cNvSpPr/>
          <p:nvPr/>
        </p:nvSpPr>
        <p:spPr>
          <a:xfrm flipH="1">
            <a:off x="1979712" y="2564904"/>
            <a:ext cx="5364596" cy="2304256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05747">
            <a:off x="6277296" y="2142811"/>
            <a:ext cx="790286" cy="65270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156176" y="4437112"/>
            <a:ext cx="1224136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6 CuadroTexto"/>
          <p:cNvSpPr txBox="1"/>
          <p:nvPr/>
        </p:nvSpPr>
        <p:spPr>
          <a:xfrm>
            <a:off x="4139952" y="493187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6</a:t>
            </a:r>
            <a:endParaRPr lang="es-MX" dirty="0"/>
          </a:p>
        </p:txBody>
      </p:sp>
      <p:sp>
        <p:nvSpPr>
          <p:cNvPr id="9" name="8 CuadroTexto"/>
          <p:cNvSpPr txBox="1"/>
          <p:nvPr/>
        </p:nvSpPr>
        <p:spPr>
          <a:xfrm>
            <a:off x="5854490" y="44371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1</a:t>
            </a:r>
            <a:endParaRPr lang="es-MX" dirty="0"/>
          </a:p>
        </p:txBody>
      </p:sp>
      <p:sp>
        <p:nvSpPr>
          <p:cNvPr id="10" name="9 CuadroTexto"/>
          <p:cNvSpPr txBox="1"/>
          <p:nvPr/>
        </p:nvSpPr>
        <p:spPr>
          <a:xfrm>
            <a:off x="6617401" y="406778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3</a:t>
            </a:r>
            <a:endParaRPr lang="es-MX" dirty="0"/>
          </a:p>
        </p:txBody>
      </p:sp>
      <p:sp>
        <p:nvSpPr>
          <p:cNvPr id="11" name="10 CuadroTexto"/>
          <p:cNvSpPr txBox="1"/>
          <p:nvPr/>
        </p:nvSpPr>
        <p:spPr>
          <a:xfrm>
            <a:off x="7392518" y="33477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5</a:t>
            </a:r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4565173" y="3163034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x</a:t>
            </a:r>
            <a:endParaRPr lang="es-MX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heme/theme1.xml><?xml version="1.0" encoding="utf-8"?>
<a:theme xmlns:a="http://schemas.openxmlformats.org/drawingml/2006/main" name="TS10167455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8972BBC-2CBE-43F4-9CA2-3729834A9F4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TS101674557</Template>
  <TotalTime>0</TotalTime>
  <Words>270</Words>
  <Application>Microsoft Office PowerPoint</Application>
  <PresentationFormat>Presentación en pantalla (4:3)</PresentationFormat>
  <Paragraphs>70</Paragraphs>
  <Slides>9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TS101674557</vt:lpstr>
      <vt:lpstr>Congruencia y Semejanza de triángulos.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2011-02-10T02:42:46Z</dcterms:created>
  <dcterms:modified xsi:type="dcterms:W3CDTF">2015-07-07T21:40:42Z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TC016745579991</vt:lpwstr>
  </property>
</Properties>
</file>