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9" r:id="rId2"/>
    <p:sldId id="256" r:id="rId3"/>
    <p:sldId id="258" r:id="rId4"/>
    <p:sldId id="263" r:id="rId5"/>
    <p:sldId id="265" r:id="rId6"/>
    <p:sldId id="260" r:id="rId7"/>
    <p:sldId id="267" r:id="rId8"/>
    <p:sldId id="268" r:id="rId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78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0448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29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496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84421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4494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887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62037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2183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64097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2683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6294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3117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36163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757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8176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5646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2289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ABADFB6-7239-47FD-BE72-CB3F6CB49375}" type="datetimeFigureOut">
              <a:rPr lang="es-CO" smtClean="0"/>
              <a:pPr/>
              <a:t>30/08/2014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F1D4E26-46BC-4B8D-AC03-E05C8330DAF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63068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692398" y="2704008"/>
            <a:ext cx="6815669" cy="1320802"/>
          </a:xfrm>
        </p:spPr>
        <p:txBody>
          <a:bodyPr>
            <a:normAutofit fontScale="77500" lnSpcReduction="20000"/>
          </a:bodyPr>
          <a:lstStyle/>
          <a:p>
            <a:r>
              <a:rPr lang="es-MX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MX" sz="2400" dirty="0" smtClean="0">
                <a:latin typeface="Arial" pitchFamily="34" charset="0"/>
                <a:cs typeface="Arial" pitchFamily="34" charset="0"/>
              </a:rPr>
            </a:br>
            <a:r>
              <a:rPr lang="es-MX" sz="2400" b="1" dirty="0" smtClean="0">
                <a:latin typeface="Arial" pitchFamily="34" charset="0"/>
                <a:cs typeface="Arial" pitchFamily="34" charset="0"/>
              </a:rPr>
              <a:t>MULTIVERSIDAD </a:t>
            </a:r>
            <a:r>
              <a:rPr lang="es-MX" sz="2400" b="1" dirty="0" smtClean="0">
                <a:latin typeface="Arial" pitchFamily="34" charset="0"/>
                <a:cs typeface="Arial" pitchFamily="34" charset="0"/>
              </a:rPr>
              <a:t> VERACRUZ</a:t>
            </a:r>
            <a:endParaRPr lang="es-MX" sz="2400" b="1" dirty="0">
              <a:latin typeface="Arial" pitchFamily="34" charset="0"/>
              <a:cs typeface="Arial" pitchFamily="34" charset="0"/>
            </a:endParaRPr>
          </a:p>
          <a:p>
            <a:r>
              <a:rPr lang="es-MX" sz="2400" b="1" dirty="0" smtClean="0">
                <a:latin typeface="Arial" pitchFamily="34" charset="0"/>
                <a:cs typeface="Arial" pitchFamily="34" charset="0"/>
              </a:rPr>
              <a:t>ÉTICA Y VALORES</a:t>
            </a:r>
            <a:endParaRPr lang="es-MX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s-MX" sz="2400" b="1" dirty="0" smtClean="0">
                <a:latin typeface="Arial" pitchFamily="34" charset="0"/>
                <a:cs typeface="Arial" pitchFamily="34" charset="0"/>
              </a:rPr>
              <a:t>DOCENTE: PALOMA ZAMUDIO AZAMAR</a:t>
            </a:r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O" dirty="0" smtClean="0"/>
              <a:t>DISCIPLINAS FILOSOFICAS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5011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835" y="2686256"/>
            <a:ext cx="2332382" cy="23336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061" y="2686256"/>
            <a:ext cx="2411896" cy="23336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CuadroTexto 7"/>
          <p:cNvSpPr txBox="1"/>
          <p:nvPr/>
        </p:nvSpPr>
        <p:spPr>
          <a:xfrm>
            <a:off x="2040836" y="1722783"/>
            <a:ext cx="2120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dirty="0" smtClean="0"/>
              <a:t>LOGICA</a:t>
            </a:r>
            <a:endParaRPr lang="es-CO" sz="2800" dirty="0"/>
          </a:p>
        </p:txBody>
      </p:sp>
      <p:sp>
        <p:nvSpPr>
          <p:cNvPr id="9" name="CuadroTexto 8"/>
          <p:cNvSpPr txBox="1"/>
          <p:nvPr/>
        </p:nvSpPr>
        <p:spPr>
          <a:xfrm>
            <a:off x="7792278" y="1722783"/>
            <a:ext cx="2610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dirty="0" smtClean="0"/>
              <a:t>COSMOLOGIA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12414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92398" y="1021126"/>
            <a:ext cx="6815669" cy="1000858"/>
          </a:xfrm>
        </p:spPr>
        <p:txBody>
          <a:bodyPr/>
          <a:lstStyle/>
          <a:p>
            <a:r>
              <a:rPr lang="es-CO" dirty="0" smtClean="0"/>
              <a:t>LOGICA </a:t>
            </a:r>
            <a:endParaRPr lang="es-CO" dirty="0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2692398" y="2266679"/>
            <a:ext cx="6815669" cy="1808932"/>
          </a:xfrm>
        </p:spPr>
        <p:txBody>
          <a:bodyPr>
            <a:noAutofit/>
          </a:bodyPr>
          <a:lstStyle/>
          <a:p>
            <a:pPr algn="just"/>
            <a:r>
              <a:rPr lang="es-CO" sz="2000" dirty="0" smtClean="0">
                <a:latin typeface="Arial" pitchFamily="34" charset="0"/>
                <a:cs typeface="Arial" pitchFamily="34" charset="0"/>
              </a:rPr>
              <a:t>Es </a:t>
            </a:r>
            <a:r>
              <a:rPr lang="es-CO" sz="2000" dirty="0">
                <a:latin typeface="Arial" pitchFamily="34" charset="0"/>
                <a:cs typeface="Arial" pitchFamily="34" charset="0"/>
              </a:rPr>
              <a:t>una disciplina, tomada como </a:t>
            </a:r>
            <a:r>
              <a:rPr lang="es-CO" sz="2000" dirty="0" smtClean="0">
                <a:latin typeface="Arial" pitchFamily="34" charset="0"/>
                <a:cs typeface="Arial" pitchFamily="34" charset="0"/>
              </a:rPr>
              <a:t>autónoma </a:t>
            </a:r>
            <a:r>
              <a:rPr lang="es-CO" sz="2000" dirty="0">
                <a:latin typeface="Arial" pitchFamily="34" charset="0"/>
                <a:cs typeface="Arial" pitchFamily="34" charset="0"/>
              </a:rPr>
              <a:t>a partir de </a:t>
            </a:r>
            <a:r>
              <a:rPr lang="es-CO" sz="2000" dirty="0" smtClean="0">
                <a:latin typeface="Arial" pitchFamily="34" charset="0"/>
                <a:cs typeface="Arial" pitchFamily="34" charset="0"/>
              </a:rPr>
              <a:t>Aristóteles </a:t>
            </a:r>
            <a:r>
              <a:rPr lang="es-CO" sz="2000" dirty="0">
                <a:latin typeface="Arial" pitchFamily="34" charset="0"/>
                <a:cs typeface="Arial" pitchFamily="34" charset="0"/>
              </a:rPr>
              <a:t>quien la </a:t>
            </a:r>
            <a:r>
              <a:rPr lang="es-CO" sz="2000" dirty="0" smtClean="0">
                <a:latin typeface="Arial" pitchFamily="34" charset="0"/>
                <a:cs typeface="Arial" pitchFamily="34" charset="0"/>
              </a:rPr>
              <a:t>instauro, </a:t>
            </a:r>
            <a:r>
              <a:rPr lang="es-CO" sz="2000" dirty="0">
                <a:latin typeface="Arial" pitchFamily="34" charset="0"/>
                <a:cs typeface="Arial" pitchFamily="34" charset="0"/>
              </a:rPr>
              <a:t>como ciencia, </a:t>
            </a:r>
            <a:r>
              <a:rPr lang="es-CO" sz="2000" dirty="0" smtClean="0">
                <a:latin typeface="Arial" pitchFamily="34" charset="0"/>
                <a:cs typeface="Arial" pitchFamily="34" charset="0"/>
              </a:rPr>
              <a:t>elevándola </a:t>
            </a:r>
            <a:r>
              <a:rPr lang="es-CO" sz="2000" dirty="0">
                <a:latin typeface="Arial" pitchFamily="34" charset="0"/>
                <a:cs typeface="Arial" pitchFamily="34" charset="0"/>
              </a:rPr>
              <a:t>al grado de saber supremo debido a la importancia que se le atribuyo como </a:t>
            </a:r>
            <a:r>
              <a:rPr lang="es-CO" sz="2000" dirty="0" smtClean="0">
                <a:latin typeface="Arial" pitchFamily="34" charset="0"/>
                <a:cs typeface="Arial" pitchFamily="34" charset="0"/>
              </a:rPr>
              <a:t>método </a:t>
            </a:r>
            <a:r>
              <a:rPr lang="es-CO" sz="2000" dirty="0">
                <a:latin typeface="Arial" pitchFamily="34" charset="0"/>
                <a:cs typeface="Arial" pitchFamily="34" charset="0"/>
              </a:rPr>
              <a:t>de herramienta indispensable en el manejo de los procesos mentales.</a:t>
            </a:r>
          </a:p>
        </p:txBody>
      </p:sp>
    </p:spTree>
    <p:extLst>
      <p:ext uri="{BB962C8B-B14F-4D97-AF65-F5344CB8AC3E}">
        <p14:creationId xmlns:p14="http://schemas.microsoft.com/office/powerpoint/2010/main" val="170961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92398" y="879459"/>
            <a:ext cx="6815669" cy="1039494"/>
          </a:xfrm>
        </p:spPr>
        <p:txBody>
          <a:bodyPr/>
          <a:lstStyle/>
          <a:p>
            <a:r>
              <a:rPr lang="es-CO" dirty="0" smtClean="0"/>
              <a:t>COSMOLOGIA</a:t>
            </a:r>
            <a:endParaRPr lang="es-CO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2398" y="1918953"/>
            <a:ext cx="6815669" cy="2464907"/>
          </a:xfrm>
        </p:spPr>
        <p:txBody>
          <a:bodyPr>
            <a:normAutofit/>
          </a:bodyPr>
          <a:lstStyle/>
          <a:p>
            <a:r>
              <a:rPr lang="es-CO" dirty="0" smtClean="0"/>
              <a:t> </a:t>
            </a:r>
            <a:endParaRPr lang="es-CO" dirty="0"/>
          </a:p>
          <a:p>
            <a:pPr algn="just"/>
            <a:r>
              <a:rPr lang="es-CO" sz="2000" dirty="0">
                <a:latin typeface="Arial" pitchFamily="34" charset="0"/>
                <a:cs typeface="Arial" pitchFamily="34" charset="0"/>
              </a:rPr>
              <a:t>Cosmología es una palabra griega que significa cosmos-orden y </a:t>
            </a:r>
            <a:r>
              <a:rPr lang="es-CO" sz="2000" dirty="0" smtClean="0">
                <a:latin typeface="Arial" pitchFamily="34" charset="0"/>
                <a:cs typeface="Arial" pitchFamily="34" charset="0"/>
              </a:rPr>
              <a:t>logia-tratado</a:t>
            </a:r>
            <a:r>
              <a:rPr lang="es-CO" sz="2000" dirty="0">
                <a:latin typeface="Arial" pitchFamily="34" charset="0"/>
                <a:cs typeface="Arial" pitchFamily="34" charset="0"/>
              </a:rPr>
              <a:t>. En conjunto es el estudio del orden, referente al </a:t>
            </a:r>
            <a:r>
              <a:rPr lang="es-CO" sz="2000" dirty="0" smtClean="0">
                <a:latin typeface="Arial" pitchFamily="34" charset="0"/>
                <a:cs typeface="Arial" pitchFamily="34" charset="0"/>
              </a:rPr>
              <a:t>origen, </a:t>
            </a:r>
            <a:r>
              <a:rPr lang="es-CO" sz="2000" dirty="0">
                <a:latin typeface="Arial" pitchFamily="34" charset="0"/>
                <a:cs typeface="Arial" pitchFamily="34" charset="0"/>
              </a:rPr>
              <a:t>evolución y destino del universo, dentro del campo de la filosofía, que es la encargada de tener el conocimiento último de las cosas.</a:t>
            </a:r>
          </a:p>
        </p:txBody>
      </p:sp>
    </p:spTree>
    <p:extLst>
      <p:ext uri="{BB962C8B-B14F-4D97-AF65-F5344CB8AC3E}">
        <p14:creationId xmlns:p14="http://schemas.microsoft.com/office/powerpoint/2010/main" val="66779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834" y="2743200"/>
            <a:ext cx="2737227" cy="20176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172" y="2743200"/>
            <a:ext cx="2765785" cy="20176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CuadroTexto 8"/>
          <p:cNvSpPr txBox="1"/>
          <p:nvPr/>
        </p:nvSpPr>
        <p:spPr>
          <a:xfrm>
            <a:off x="2040833" y="1854558"/>
            <a:ext cx="2737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dirty="0" smtClean="0"/>
              <a:t>AXIOLOGIA</a:t>
            </a:r>
            <a:endParaRPr lang="es-CO" sz="2800" dirty="0"/>
          </a:p>
        </p:txBody>
      </p:sp>
      <p:sp>
        <p:nvSpPr>
          <p:cNvPr id="10" name="CuadroTexto 9"/>
          <p:cNvSpPr txBox="1"/>
          <p:nvPr/>
        </p:nvSpPr>
        <p:spPr>
          <a:xfrm>
            <a:off x="7637172" y="1849744"/>
            <a:ext cx="2765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dirty="0" smtClean="0"/>
              <a:t>ETICA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07547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92398" y="879459"/>
            <a:ext cx="6815669" cy="1039494"/>
          </a:xfrm>
        </p:spPr>
        <p:txBody>
          <a:bodyPr/>
          <a:lstStyle/>
          <a:p>
            <a:r>
              <a:rPr lang="es-CO" dirty="0" smtClean="0"/>
              <a:t>AXIOLOGIA </a:t>
            </a:r>
            <a:endParaRPr lang="es-CO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2398" y="1918953"/>
            <a:ext cx="6815669" cy="2464907"/>
          </a:xfrm>
        </p:spPr>
        <p:txBody>
          <a:bodyPr>
            <a:normAutofit/>
          </a:bodyPr>
          <a:lstStyle/>
          <a:p>
            <a:r>
              <a:rPr lang="es-CO" dirty="0" smtClean="0"/>
              <a:t> </a:t>
            </a:r>
            <a:endParaRPr lang="es-CO" dirty="0"/>
          </a:p>
          <a:p>
            <a:pPr algn="just"/>
            <a:r>
              <a:rPr lang="es-CO" sz="2000" dirty="0">
                <a:latin typeface="Arial" pitchFamily="34" charset="0"/>
                <a:cs typeface="Arial" pitchFamily="34" charset="0"/>
              </a:rPr>
              <a:t>La axiología es el sistema formal para identificar y medir los valores. Es la estructura de valores de una persona la que le brinda su personalidad, sus percepciones y decisiones.</a:t>
            </a:r>
          </a:p>
        </p:txBody>
      </p:sp>
    </p:spTree>
    <p:extLst>
      <p:ext uri="{BB962C8B-B14F-4D97-AF65-F5344CB8AC3E}">
        <p14:creationId xmlns:p14="http://schemas.microsoft.com/office/powerpoint/2010/main" val="255800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0835" y="609600"/>
            <a:ext cx="8362122" cy="551290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92398" y="879459"/>
            <a:ext cx="6815669" cy="1039494"/>
          </a:xfrm>
        </p:spPr>
        <p:txBody>
          <a:bodyPr/>
          <a:lstStyle/>
          <a:p>
            <a:r>
              <a:rPr lang="es-CO" dirty="0" smtClean="0"/>
              <a:t>ETICA </a:t>
            </a:r>
            <a:endParaRPr lang="es-CO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2398" y="1918953"/>
            <a:ext cx="6815669" cy="2464907"/>
          </a:xfrm>
        </p:spPr>
        <p:txBody>
          <a:bodyPr>
            <a:noAutofit/>
          </a:bodyPr>
          <a:lstStyle/>
          <a:p>
            <a:r>
              <a:rPr lang="es-CO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s-CO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O" sz="2000" dirty="0">
                <a:latin typeface="Arial" pitchFamily="34" charset="0"/>
                <a:cs typeface="Arial" pitchFamily="34" charset="0"/>
              </a:rPr>
              <a:t>La ética, es una de las tantas ramas de la filosofía. Es aquella ciencia, ya que estudia las cosas por sus causas, de lo universal y necesario, que se dedica al estudio de los actos humanos</a:t>
            </a:r>
            <a:r>
              <a:rPr lang="es-CO" sz="20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s-CO" sz="2000" dirty="0">
                <a:latin typeface="Arial" pitchFamily="34" charset="0"/>
                <a:cs typeface="Arial" pitchFamily="34" charset="0"/>
              </a:rPr>
              <a:t> La ética, es una de las tantas ramas de la filosofía. Es aquella ciencia, ya que estudia las cosas por sus causas, de lo universal y necesario, que se dedica al estudio de los actos humanos.</a:t>
            </a:r>
          </a:p>
        </p:txBody>
      </p:sp>
    </p:spTree>
    <p:extLst>
      <p:ext uri="{BB962C8B-B14F-4D97-AF65-F5344CB8AC3E}">
        <p14:creationId xmlns:p14="http://schemas.microsoft.com/office/powerpoint/2010/main" val="225536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ánico">
  <a:themeElements>
    <a:clrScheme name="Orgá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ánico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á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86</TotalTime>
  <Words>224</Words>
  <Application>Microsoft Office PowerPoint</Application>
  <PresentationFormat>Personalizado</PresentationFormat>
  <Paragraphs>19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Orgánico</vt:lpstr>
      <vt:lpstr>Presentación de PowerPoint</vt:lpstr>
      <vt:lpstr>DISCIPLINAS FILOSOFICAS</vt:lpstr>
      <vt:lpstr>Presentación de PowerPoint</vt:lpstr>
      <vt:lpstr>LOGICA </vt:lpstr>
      <vt:lpstr>COSMOLOGIA</vt:lpstr>
      <vt:lpstr>Presentación de PowerPoint</vt:lpstr>
      <vt:lpstr>AXIOLOGIA </vt:lpstr>
      <vt:lpstr>ETICA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DISCIPLINA FILOSOFICA</dc:title>
  <dc:creator>Windows User</dc:creator>
  <cp:lastModifiedBy>PRESARIO</cp:lastModifiedBy>
  <cp:revision>12</cp:revision>
  <dcterms:created xsi:type="dcterms:W3CDTF">2014-02-16T05:22:38Z</dcterms:created>
  <dcterms:modified xsi:type="dcterms:W3CDTF">2014-08-30T16:40:00Z</dcterms:modified>
</cp:coreProperties>
</file>