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slideLayouts/slideLayout48.xml" ContentType="application/vnd.openxmlformats-officedocument.presentationml.slideLayout+xml"/>
  <Override PartName="/ppt/theme/theme5.xml" ContentType="application/vnd.openxmlformats-officedocument.them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46.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Override PartName="/ppt/slideLayouts/slideLayout53.xml" ContentType="application/vnd.openxmlformats-officedocument.presentationml.slideLayout+xml"/>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Default Extension="png" ContentType="image/png"/>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48" r:id="rId1"/>
    <p:sldMasterId id="2147483649" r:id="rId2"/>
    <p:sldMasterId id="2147483650" r:id="rId3"/>
    <p:sldMasterId id="2147483651" r:id="rId4"/>
    <p:sldMasterId id="2147483652" r:id="rId5"/>
  </p:sldMasterIdLst>
  <p:notesMasterIdLst>
    <p:notesMasterId r:id="rId18"/>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x="13004800" cy="9753600"/>
  <p:notesSz cx="6858000" cy="9144000"/>
  <p:defaultTextStyle>
    <a:defPPr>
      <a:defRPr lang="es-ES"/>
    </a:defPPr>
    <a:lvl1pPr algn="ctr" defTabSz="584200" rtl="0" fontAlgn="base" hangingPunct="0">
      <a:spcBef>
        <a:spcPct val="0"/>
      </a:spcBef>
      <a:spcAft>
        <a:spcPct val="0"/>
      </a:spcAft>
      <a:defRPr sz="3000" kern="1200">
        <a:solidFill>
          <a:srgbClr val="324863"/>
        </a:solidFill>
        <a:latin typeface="Palatino" charset="0"/>
        <a:ea typeface="Palatino" charset="0"/>
        <a:cs typeface="Palatino" charset="0"/>
        <a:sym typeface="Palatino" charset="0"/>
      </a:defRPr>
    </a:lvl1pPr>
    <a:lvl2pPr marL="228600" algn="ctr" defTabSz="584200" rtl="0" fontAlgn="base" hangingPunct="0">
      <a:spcBef>
        <a:spcPct val="0"/>
      </a:spcBef>
      <a:spcAft>
        <a:spcPct val="0"/>
      </a:spcAft>
      <a:defRPr sz="3000" kern="1200">
        <a:solidFill>
          <a:srgbClr val="324863"/>
        </a:solidFill>
        <a:latin typeface="Palatino" charset="0"/>
        <a:ea typeface="Palatino" charset="0"/>
        <a:cs typeface="Palatino" charset="0"/>
        <a:sym typeface="Palatino" charset="0"/>
      </a:defRPr>
    </a:lvl2pPr>
    <a:lvl3pPr marL="457200" algn="ctr" defTabSz="584200" rtl="0" fontAlgn="base" hangingPunct="0">
      <a:spcBef>
        <a:spcPct val="0"/>
      </a:spcBef>
      <a:spcAft>
        <a:spcPct val="0"/>
      </a:spcAft>
      <a:defRPr sz="3000" kern="1200">
        <a:solidFill>
          <a:srgbClr val="324863"/>
        </a:solidFill>
        <a:latin typeface="Palatino" charset="0"/>
        <a:ea typeface="Palatino" charset="0"/>
        <a:cs typeface="Palatino" charset="0"/>
        <a:sym typeface="Palatino" charset="0"/>
      </a:defRPr>
    </a:lvl3pPr>
    <a:lvl4pPr marL="685800" algn="ctr" defTabSz="584200" rtl="0" fontAlgn="base" hangingPunct="0">
      <a:spcBef>
        <a:spcPct val="0"/>
      </a:spcBef>
      <a:spcAft>
        <a:spcPct val="0"/>
      </a:spcAft>
      <a:defRPr sz="3000" kern="1200">
        <a:solidFill>
          <a:srgbClr val="324863"/>
        </a:solidFill>
        <a:latin typeface="Palatino" charset="0"/>
        <a:ea typeface="Palatino" charset="0"/>
        <a:cs typeface="Palatino" charset="0"/>
        <a:sym typeface="Palatino" charset="0"/>
      </a:defRPr>
    </a:lvl4pPr>
    <a:lvl5pPr marL="914400" algn="ctr" defTabSz="584200" rtl="0" fontAlgn="base" hangingPunct="0">
      <a:spcBef>
        <a:spcPct val="0"/>
      </a:spcBef>
      <a:spcAft>
        <a:spcPct val="0"/>
      </a:spcAft>
      <a:defRPr sz="3000" kern="1200">
        <a:solidFill>
          <a:srgbClr val="324863"/>
        </a:solidFill>
        <a:latin typeface="Palatino" charset="0"/>
        <a:ea typeface="Palatino" charset="0"/>
        <a:cs typeface="Palatino" charset="0"/>
        <a:sym typeface="Palatino" charset="0"/>
      </a:defRPr>
    </a:lvl5pPr>
    <a:lvl6pPr marL="2286000" algn="l" defTabSz="914400" rtl="0" eaLnBrk="1" latinLnBrk="0" hangingPunct="1">
      <a:defRPr sz="3000" kern="1200">
        <a:solidFill>
          <a:srgbClr val="324863"/>
        </a:solidFill>
        <a:latin typeface="Palatino" charset="0"/>
        <a:ea typeface="Palatino" charset="0"/>
        <a:cs typeface="Palatino" charset="0"/>
        <a:sym typeface="Palatino" charset="0"/>
      </a:defRPr>
    </a:lvl6pPr>
    <a:lvl7pPr marL="2743200" algn="l" defTabSz="914400" rtl="0" eaLnBrk="1" latinLnBrk="0" hangingPunct="1">
      <a:defRPr sz="3000" kern="1200">
        <a:solidFill>
          <a:srgbClr val="324863"/>
        </a:solidFill>
        <a:latin typeface="Palatino" charset="0"/>
        <a:ea typeface="Palatino" charset="0"/>
        <a:cs typeface="Palatino" charset="0"/>
        <a:sym typeface="Palatino" charset="0"/>
      </a:defRPr>
    </a:lvl7pPr>
    <a:lvl8pPr marL="3200400" algn="l" defTabSz="914400" rtl="0" eaLnBrk="1" latinLnBrk="0" hangingPunct="1">
      <a:defRPr sz="3000" kern="1200">
        <a:solidFill>
          <a:srgbClr val="324863"/>
        </a:solidFill>
        <a:latin typeface="Palatino" charset="0"/>
        <a:ea typeface="Palatino" charset="0"/>
        <a:cs typeface="Palatino" charset="0"/>
        <a:sym typeface="Palatino" charset="0"/>
      </a:defRPr>
    </a:lvl8pPr>
    <a:lvl9pPr marL="3657600" algn="l" defTabSz="914400" rtl="0" eaLnBrk="1" latinLnBrk="0" hangingPunct="1">
      <a:defRPr sz="3000" kern="1200">
        <a:solidFill>
          <a:srgbClr val="324863"/>
        </a:solidFill>
        <a:latin typeface="Palatino" charset="0"/>
        <a:ea typeface="Palatino" charset="0"/>
        <a:cs typeface="Palatino" charset="0"/>
        <a:sym typeface="Palatino"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9" d="100"/>
          <a:sy n="49" d="100"/>
        </p:scale>
        <p:origin x="-522" y="-90"/>
      </p:cViewPr>
      <p:guideLst>
        <p:guide orient="horz" pos="3072"/>
        <p:guide pos="4096"/>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5" name="Rectangle 1"/>
          <p:cNvSpPr>
            <a:spLocks/>
          </p:cNvSpPr>
          <p:nvPr>
            <p:ph type="sldImg" idx="2"/>
          </p:nvPr>
        </p:nvSpPr>
        <p:spPr bwMode="auto">
          <a:xfrm>
            <a:off x="1143000" y="685800"/>
            <a:ext cx="4572000" cy="3429000"/>
          </a:xfrm>
          <a:prstGeom prst="rect">
            <a:avLst/>
          </a:prstGeom>
          <a:noFill/>
          <a:ln w="12700" cap="rnd" cmpd="sng">
            <a:noFill/>
            <a:prstDash val="solid"/>
            <a:round/>
            <a:headEnd type="none" w="med" len="med"/>
            <a:tailEnd type="none" w="med" len="med"/>
          </a:ln>
          <a:effectLst/>
        </p:spPr>
      </p:sp>
      <p:sp>
        <p:nvSpPr>
          <p:cNvPr id="6146" name="Rectangle 2"/>
          <p:cNvSpPr>
            <a:spLocks/>
          </p:cNvSpPr>
          <p:nvPr>
            <p:ph type="body" sz="quarter" idx="3"/>
          </p:nvPr>
        </p:nvSpPr>
        <p:spPr bwMode="auto">
          <a:xfrm>
            <a:off x="914400" y="4343400"/>
            <a:ext cx="5029200" cy="4114800"/>
          </a:xfrm>
          <a:prstGeom prst="rect">
            <a:avLst/>
          </a:prstGeom>
          <a:noFill/>
          <a:ln w="12700" cap="rnd" cmpd="sng">
            <a:no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pPr lvl="0"/>
            <a:r>
              <a:rPr lang="es-ES" smtClean="0">
                <a:sym typeface="Avenir Roman" charset="0"/>
              </a:rPr>
              <a:t>Click to edit Master text styles</a:t>
            </a:r>
          </a:p>
          <a:p>
            <a:pPr lvl="1"/>
            <a:r>
              <a:rPr lang="es-ES" smtClean="0">
                <a:sym typeface="Avenir Roman" charset="0"/>
              </a:rPr>
              <a:t>Second level</a:t>
            </a:r>
          </a:p>
          <a:p>
            <a:pPr lvl="2"/>
            <a:r>
              <a:rPr lang="es-ES" smtClean="0">
                <a:sym typeface="Avenir Roman" charset="0"/>
              </a:rPr>
              <a:t>Third level</a:t>
            </a:r>
          </a:p>
          <a:p>
            <a:pPr lvl="3"/>
            <a:r>
              <a:rPr lang="es-ES" smtClean="0">
                <a:sym typeface="Avenir Roman" charset="0"/>
              </a:rPr>
              <a:t>Fourth level</a:t>
            </a:r>
          </a:p>
          <a:p>
            <a:pPr lvl="4"/>
            <a:r>
              <a:rPr lang="es-ES" smtClean="0">
                <a:sym typeface="Avenir Roman" charset="0"/>
              </a:rPr>
              <a:t>Fifth level</a:t>
            </a:r>
          </a:p>
        </p:txBody>
      </p:sp>
    </p:spTree>
  </p:cSld>
  <p:clrMap bg1="lt1" tx1="dk1" bg2="lt2" tx2="dk2" accent1="accent1" accent2="accent2" accent3="accent3" accent4="accent4" accent5="accent5" accent6="accent6" hlink="hlink" folHlink="folHlink"/>
  <p:notesStyle>
    <a:lvl1pPr algn="l" defTabSz="457200" rtl="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1pPr>
    <a:lvl2pPr marL="228600" algn="l" defTabSz="457200" rtl="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2pPr>
    <a:lvl3pPr marL="457200" algn="l" defTabSz="457200" rtl="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3pPr>
    <a:lvl4pPr marL="685800" algn="l" defTabSz="457200" rtl="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4pPr>
    <a:lvl5pPr marL="914400" algn="l" defTabSz="457200" rtl="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74725" y="3030538"/>
            <a:ext cx="11055350" cy="2090737"/>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27113" y="6267450"/>
            <a:ext cx="11053762" cy="193675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55600" y="5410200"/>
            <a:ext cx="2832100" cy="336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3340100" y="5410200"/>
            <a:ext cx="2832100" cy="336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50875" y="390525"/>
            <a:ext cx="11703050" cy="16256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50875" y="388938"/>
            <a:ext cx="4278313" cy="1652587"/>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549525" y="6827838"/>
            <a:ext cx="7802563" cy="806450"/>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4718050" y="1930400"/>
            <a:ext cx="1454150" cy="6845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55600" y="1930400"/>
            <a:ext cx="4210050" cy="6845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74725" y="3030538"/>
            <a:ext cx="11055350" cy="2090737"/>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a:xfrm>
            <a:off x="650875" y="2276475"/>
            <a:ext cx="11703050" cy="6435725"/>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27113" y="6267450"/>
            <a:ext cx="11053762" cy="193675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50875" y="390525"/>
            <a:ext cx="11703050" cy="16256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50875" y="388938"/>
            <a:ext cx="4278313" cy="165258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549525" y="6827838"/>
            <a:ext cx="7802563" cy="806450"/>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50875" y="2276475"/>
            <a:ext cx="11703050" cy="6435725"/>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575800" y="444500"/>
            <a:ext cx="3073400" cy="82677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55600" y="444500"/>
            <a:ext cx="9067800" cy="8267700"/>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74725" y="3030538"/>
            <a:ext cx="11055350" cy="2090737"/>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27113" y="6267450"/>
            <a:ext cx="11053762" cy="193675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55600" y="8001000"/>
            <a:ext cx="6070600" cy="508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578600" y="8001000"/>
            <a:ext cx="6070600" cy="508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50875" y="390525"/>
            <a:ext cx="11703050" cy="16256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50875" y="388938"/>
            <a:ext cx="4278313" cy="1652587"/>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549525" y="6827838"/>
            <a:ext cx="7802563" cy="806450"/>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575800" y="5905500"/>
            <a:ext cx="3073400" cy="26035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55600" y="5905500"/>
            <a:ext cx="9067800" cy="26035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74725" y="3030538"/>
            <a:ext cx="11055350" cy="2090737"/>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27113" y="6267450"/>
            <a:ext cx="11053762" cy="193675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55600" y="8001000"/>
            <a:ext cx="6070600" cy="508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578600" y="8001000"/>
            <a:ext cx="6070600" cy="508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50875" y="390525"/>
            <a:ext cx="11703050" cy="16256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50875" y="388938"/>
            <a:ext cx="4278313" cy="1652587"/>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549525" y="6827838"/>
            <a:ext cx="7802563" cy="806450"/>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575800" y="6908800"/>
            <a:ext cx="3073400" cy="16002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55600" y="6908800"/>
            <a:ext cx="9067800" cy="1600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74725" y="3030538"/>
            <a:ext cx="11055350" cy="2090737"/>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27113" y="6267450"/>
            <a:ext cx="11053762" cy="193675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55600" y="2984500"/>
            <a:ext cx="2832100" cy="632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3340100" y="2984500"/>
            <a:ext cx="2832100" cy="632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50875" y="390525"/>
            <a:ext cx="11703050" cy="16256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50875" y="388938"/>
            <a:ext cx="4278313" cy="165258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549525" y="6827838"/>
            <a:ext cx="7802563" cy="806450"/>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4718050" y="444500"/>
            <a:ext cx="1454150" cy="88646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55600" y="444500"/>
            <a:ext cx="4210050" cy="88646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5" name="AutoShape 1"/>
          <p:cNvSpPr>
            <a:spLocks/>
          </p:cNvSpPr>
          <p:nvPr/>
        </p:nvSpPr>
        <p:spPr bwMode="auto">
          <a:xfrm>
            <a:off x="406400" y="5270500"/>
            <a:ext cx="5689600" cy="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solidFill>
              <a:srgbClr val="7996B9"/>
            </a:solidFill>
            <a:prstDash val="solid"/>
            <a:miter lim="0"/>
            <a:headEnd/>
            <a:tailEnd/>
          </a:ln>
          <a:effectLst/>
        </p:spPr>
        <p:txBody>
          <a:bodyPr lIns="0" tIns="0" rIns="0" bIns="0"/>
          <a:lstStyle/>
          <a:p>
            <a:pPr algn="l" defTabSz="457200"/>
            <a:endParaRPr lang="es-ES" sz="1200">
              <a:solidFill>
                <a:srgbClr val="000000"/>
              </a:solidFill>
              <a:latin typeface="Helvetica" charset="0"/>
              <a:ea typeface="Helvetica" charset="0"/>
              <a:cs typeface="Helvetica" charset="0"/>
              <a:sym typeface="Helvetica" charset="0"/>
            </a:endParaRPr>
          </a:p>
        </p:txBody>
      </p:sp>
      <p:sp>
        <p:nvSpPr>
          <p:cNvPr id="1026" name="AutoShape 2"/>
          <p:cNvSpPr>
            <a:spLocks/>
          </p:cNvSpPr>
          <p:nvPr/>
        </p:nvSpPr>
        <p:spPr bwMode="auto">
          <a:xfrm>
            <a:off x="406400" y="5321300"/>
            <a:ext cx="5689600" cy="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solidFill>
              <a:srgbClr val="7996B9"/>
            </a:solidFill>
            <a:prstDash val="solid"/>
            <a:miter lim="0"/>
            <a:headEnd/>
            <a:tailEnd/>
          </a:ln>
          <a:effectLst/>
        </p:spPr>
        <p:txBody>
          <a:bodyPr lIns="0" tIns="0" rIns="0" bIns="0"/>
          <a:lstStyle/>
          <a:p>
            <a:pPr algn="l" defTabSz="457200"/>
            <a:endParaRPr lang="es-ES" sz="1200">
              <a:solidFill>
                <a:srgbClr val="000000"/>
              </a:solidFill>
              <a:latin typeface="Helvetica" charset="0"/>
              <a:ea typeface="Helvetica" charset="0"/>
              <a:cs typeface="Helvetica" charset="0"/>
              <a:sym typeface="Helvetica" charset="0"/>
            </a:endParaRPr>
          </a:p>
        </p:txBody>
      </p:sp>
      <p:sp>
        <p:nvSpPr>
          <p:cNvPr id="1027" name="AutoShape 3"/>
          <p:cNvSpPr>
            <a:spLocks/>
          </p:cNvSpPr>
          <p:nvPr/>
        </p:nvSpPr>
        <p:spPr bwMode="auto">
          <a:xfrm>
            <a:off x="12331700" y="9220200"/>
            <a:ext cx="317500" cy="355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noFill/>
            <a:prstDash val="solid"/>
            <a:miter lim="0"/>
            <a:headEnd/>
            <a:tailEnd/>
          </a:ln>
          <a:effectLst/>
        </p:spPr>
        <p:txBody>
          <a:bodyPr lIns="50800" tIns="50800" rIns="50800" bIns="50800" anchor="ctr"/>
          <a:lstStyle/>
          <a:p>
            <a:r>
              <a:rPr lang="es-ES" sz="1600">
                <a:solidFill>
                  <a:srgbClr val="FFFFFF"/>
                </a:solidFill>
                <a:effectLst>
                  <a:outerShdw blurRad="38100" dist="38100" dir="2700000" algn="tl">
                    <a:srgbClr val="000000"/>
                  </a:outerShdw>
                </a:effectLst>
              </a:rPr>
              <a:t>01</a:t>
            </a:r>
            <a:endParaRPr lang="es-ES"/>
          </a:p>
        </p:txBody>
      </p:sp>
      <p:sp>
        <p:nvSpPr>
          <p:cNvPr id="1028" name="Rectangle 4"/>
          <p:cNvSpPr>
            <a:spLocks/>
          </p:cNvSpPr>
          <p:nvPr>
            <p:ph type="title"/>
          </p:nvPr>
        </p:nvSpPr>
        <p:spPr bwMode="auto">
          <a:xfrm>
            <a:off x="355600" y="1930400"/>
            <a:ext cx="5816600" cy="3238500"/>
          </a:xfrm>
          <a:prstGeom prst="rect">
            <a:avLst/>
          </a:prstGeom>
          <a:noFill/>
          <a:ln w="12700" cap="flat" cmpd="sng">
            <a:noFill/>
            <a:prstDash val="solid"/>
            <a:miter lim="0"/>
            <a:headEnd/>
            <a:tailEnd/>
          </a:ln>
          <a:effectLst/>
        </p:spPr>
        <p:txBody>
          <a:bodyPr vert="horz" wrap="square" lIns="0" tIns="0" rIns="0" bIns="0" numCol="1" anchor="b" anchorCtr="0" compatLnSpc="1">
            <a:prstTxWarp prst="textNoShape">
              <a:avLst/>
            </a:prstTxWarp>
          </a:bodyPr>
          <a:lstStyle/>
          <a:p>
            <a:pPr lvl="0"/>
            <a:r>
              <a:rPr lang="es-ES" smtClean="0">
                <a:sym typeface="Didot" charset="0"/>
              </a:rPr>
              <a:t>Click to edit Master title style</a:t>
            </a:r>
          </a:p>
        </p:txBody>
      </p:sp>
      <p:sp>
        <p:nvSpPr>
          <p:cNvPr id="1029" name="Rectangle 5"/>
          <p:cNvSpPr>
            <a:spLocks/>
          </p:cNvSpPr>
          <p:nvPr>
            <p:ph type="body" idx="1"/>
          </p:nvPr>
        </p:nvSpPr>
        <p:spPr bwMode="auto">
          <a:xfrm>
            <a:off x="355600" y="5410200"/>
            <a:ext cx="5816600" cy="3365500"/>
          </a:xfrm>
          <a:prstGeom prst="rect">
            <a:avLst/>
          </a:prstGeom>
          <a:noFill/>
          <a:ln w="12700" cap="flat" cmpd="sng">
            <a:noFill/>
            <a:prstDash val="solid"/>
            <a:miter lim="0"/>
            <a:headEnd/>
            <a:tailEnd/>
          </a:ln>
          <a:effectLst/>
        </p:spPr>
        <p:txBody>
          <a:bodyPr vert="horz" wrap="square" lIns="0" tIns="0" rIns="0" bIns="0" numCol="1" anchor="t" anchorCtr="0" compatLnSpc="1">
            <a:prstTxWarp prst="textNoShape">
              <a:avLst/>
            </a:prstTxWarp>
          </a:bodyPr>
          <a:lstStyle/>
          <a:p>
            <a:pPr lvl="0"/>
            <a:r>
              <a:rPr lang="es-ES" smtClean="0">
                <a:sym typeface="Palatino" charset="0"/>
              </a:rPr>
              <a:t>Click to edit Master text styles</a:t>
            </a:r>
          </a:p>
          <a:p>
            <a:pPr lvl="1"/>
            <a:r>
              <a:rPr lang="es-ES" smtClean="0">
                <a:sym typeface="Palatino" charset="0"/>
              </a:rPr>
              <a:t>Second level</a:t>
            </a:r>
          </a:p>
          <a:p>
            <a:pPr lvl="2"/>
            <a:r>
              <a:rPr lang="es-ES" smtClean="0">
                <a:sym typeface="Palatino" charset="0"/>
              </a:rPr>
              <a:t>Third level</a:t>
            </a:r>
          </a:p>
          <a:p>
            <a:pPr lvl="3"/>
            <a:r>
              <a:rPr lang="es-ES" smtClean="0">
                <a:sym typeface="Palatino" charset="0"/>
              </a:rPr>
              <a:t>Fourth level</a:t>
            </a:r>
          </a:p>
          <a:p>
            <a:pPr lvl="4"/>
            <a:r>
              <a:rPr lang="es-ES" smtClean="0">
                <a:sym typeface="Palatino" charset="0"/>
              </a:rPr>
              <a:t>Fifth level</a:t>
            </a: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xStyles>
    <p:titleStyle>
      <a:lvl1pPr algn="l" defTabSz="584200" rtl="0" fontAlgn="base" hangingPunct="0">
        <a:spcBef>
          <a:spcPct val="0"/>
        </a:spcBef>
        <a:spcAft>
          <a:spcPct val="0"/>
        </a:spcAft>
        <a:defRPr sz="6400">
          <a:solidFill>
            <a:srgbClr val="314864"/>
          </a:solidFill>
          <a:latin typeface="+mj-lt"/>
          <a:ea typeface="+mj-ea"/>
          <a:cs typeface="+mj-cs"/>
          <a:sym typeface="Didot" charset="0"/>
        </a:defRPr>
      </a:lvl1pPr>
      <a:lvl2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2pPr>
      <a:lvl3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3pPr>
      <a:lvl4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4pPr>
      <a:lvl5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5pPr>
      <a:lvl6pPr marL="4572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6pPr>
      <a:lvl7pPr marL="9144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7pPr>
      <a:lvl8pPr marL="13716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8pPr>
      <a:lvl9pPr marL="18288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9pPr>
    </p:titleStyle>
    <p:bodyStyle>
      <a:lvl1pPr algn="l" defTabSz="584200" rtl="0" fontAlgn="base" hangingPunct="0">
        <a:spcBef>
          <a:spcPts val="4200"/>
        </a:spcBef>
        <a:spcAft>
          <a:spcPct val="0"/>
        </a:spcAft>
        <a:defRPr sz="3800">
          <a:solidFill>
            <a:srgbClr val="000000"/>
          </a:solidFill>
          <a:latin typeface="+mn-lt"/>
          <a:ea typeface="+mn-ea"/>
          <a:cs typeface="+mn-cs"/>
          <a:sym typeface="Palatino" charset="0"/>
        </a:defRPr>
      </a:lvl1pPr>
      <a:lvl2pPr marL="228600" algn="l" defTabSz="584200" rtl="0" fontAlgn="base" hangingPunct="0">
        <a:spcBef>
          <a:spcPts val="4200"/>
        </a:spcBef>
        <a:spcAft>
          <a:spcPct val="0"/>
        </a:spcAft>
        <a:defRPr sz="3800">
          <a:solidFill>
            <a:srgbClr val="000000"/>
          </a:solidFill>
          <a:latin typeface="+mn-lt"/>
          <a:ea typeface="+mn-ea"/>
          <a:cs typeface="+mn-cs"/>
          <a:sym typeface="Palatino" charset="0"/>
        </a:defRPr>
      </a:lvl2pPr>
      <a:lvl3pPr marL="457200" algn="l" defTabSz="584200" rtl="0" fontAlgn="base" hangingPunct="0">
        <a:spcBef>
          <a:spcPts val="4200"/>
        </a:spcBef>
        <a:spcAft>
          <a:spcPct val="0"/>
        </a:spcAft>
        <a:defRPr sz="3800">
          <a:solidFill>
            <a:srgbClr val="000000"/>
          </a:solidFill>
          <a:latin typeface="+mn-lt"/>
          <a:ea typeface="+mn-ea"/>
          <a:cs typeface="+mn-cs"/>
          <a:sym typeface="Palatino" charset="0"/>
        </a:defRPr>
      </a:lvl3pPr>
      <a:lvl4pPr marL="685800" algn="l" defTabSz="584200" rtl="0" fontAlgn="base" hangingPunct="0">
        <a:spcBef>
          <a:spcPts val="4200"/>
        </a:spcBef>
        <a:spcAft>
          <a:spcPct val="0"/>
        </a:spcAft>
        <a:defRPr sz="3800">
          <a:solidFill>
            <a:srgbClr val="000000"/>
          </a:solidFill>
          <a:latin typeface="+mn-lt"/>
          <a:ea typeface="+mn-ea"/>
          <a:cs typeface="+mn-cs"/>
          <a:sym typeface="Palatino" charset="0"/>
        </a:defRPr>
      </a:lvl4pPr>
      <a:lvl5pPr marL="914400" algn="l" defTabSz="584200" rtl="0" fontAlgn="base" hangingPunct="0">
        <a:spcBef>
          <a:spcPts val="4200"/>
        </a:spcBef>
        <a:spcAft>
          <a:spcPct val="0"/>
        </a:spcAft>
        <a:defRPr sz="3800">
          <a:solidFill>
            <a:srgbClr val="000000"/>
          </a:solidFill>
          <a:latin typeface="+mn-lt"/>
          <a:ea typeface="+mn-ea"/>
          <a:cs typeface="+mn-cs"/>
          <a:sym typeface="Palatino" charset="0"/>
        </a:defRPr>
      </a:lvl5pPr>
      <a:lvl6pPr marL="1371600" algn="l" defTabSz="584200" rtl="0" fontAlgn="base" hangingPunct="0">
        <a:spcBef>
          <a:spcPts val="4200"/>
        </a:spcBef>
        <a:spcAft>
          <a:spcPct val="0"/>
        </a:spcAft>
        <a:defRPr sz="3800">
          <a:solidFill>
            <a:srgbClr val="000000"/>
          </a:solidFill>
          <a:latin typeface="+mn-lt"/>
          <a:ea typeface="+mn-ea"/>
          <a:cs typeface="+mn-cs"/>
          <a:sym typeface="Palatino" charset="0"/>
        </a:defRPr>
      </a:lvl6pPr>
      <a:lvl7pPr marL="1828800" algn="l" defTabSz="584200" rtl="0" fontAlgn="base" hangingPunct="0">
        <a:spcBef>
          <a:spcPts val="4200"/>
        </a:spcBef>
        <a:spcAft>
          <a:spcPct val="0"/>
        </a:spcAft>
        <a:defRPr sz="3800">
          <a:solidFill>
            <a:srgbClr val="000000"/>
          </a:solidFill>
          <a:latin typeface="+mn-lt"/>
          <a:ea typeface="+mn-ea"/>
          <a:cs typeface="+mn-cs"/>
          <a:sym typeface="Palatino" charset="0"/>
        </a:defRPr>
      </a:lvl7pPr>
      <a:lvl8pPr marL="2286000" algn="l" defTabSz="584200" rtl="0" fontAlgn="base" hangingPunct="0">
        <a:spcBef>
          <a:spcPts val="4200"/>
        </a:spcBef>
        <a:spcAft>
          <a:spcPct val="0"/>
        </a:spcAft>
        <a:defRPr sz="3800">
          <a:solidFill>
            <a:srgbClr val="000000"/>
          </a:solidFill>
          <a:latin typeface="+mn-lt"/>
          <a:ea typeface="+mn-ea"/>
          <a:cs typeface="+mn-cs"/>
          <a:sym typeface="Palatino" charset="0"/>
        </a:defRPr>
      </a:lvl8pPr>
      <a:lvl9pPr marL="2743200" algn="l" defTabSz="584200" rtl="0" fontAlgn="base" hangingPunct="0">
        <a:spcBef>
          <a:spcPts val="4200"/>
        </a:spcBef>
        <a:spcAft>
          <a:spcPct val="0"/>
        </a:spcAft>
        <a:defRPr sz="3800">
          <a:solidFill>
            <a:srgbClr val="000000"/>
          </a:solidFill>
          <a:latin typeface="+mn-lt"/>
          <a:ea typeface="+mn-ea"/>
          <a:cs typeface="+mn-cs"/>
          <a:sym typeface="Palatino"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49" name="AutoShape 1"/>
          <p:cNvSpPr>
            <a:spLocks/>
          </p:cNvSpPr>
          <p:nvPr/>
        </p:nvSpPr>
        <p:spPr bwMode="auto">
          <a:xfrm>
            <a:off x="404813" y="2565400"/>
            <a:ext cx="12193587" cy="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solidFill>
              <a:srgbClr val="7996B9"/>
            </a:solidFill>
            <a:prstDash val="solid"/>
            <a:miter lim="0"/>
            <a:headEnd/>
            <a:tailEnd/>
          </a:ln>
          <a:effectLst/>
        </p:spPr>
        <p:txBody>
          <a:bodyPr lIns="0" tIns="0" rIns="0" bIns="0"/>
          <a:lstStyle/>
          <a:p>
            <a:pPr algn="l" defTabSz="457200"/>
            <a:endParaRPr lang="es-ES" sz="1200">
              <a:solidFill>
                <a:srgbClr val="000000"/>
              </a:solidFill>
              <a:latin typeface="Helvetica" charset="0"/>
              <a:ea typeface="Helvetica" charset="0"/>
              <a:cs typeface="Helvetica" charset="0"/>
              <a:sym typeface="Helvetica" charset="0"/>
            </a:endParaRPr>
          </a:p>
        </p:txBody>
      </p:sp>
      <p:sp>
        <p:nvSpPr>
          <p:cNvPr id="2050" name="AutoShape 2"/>
          <p:cNvSpPr>
            <a:spLocks/>
          </p:cNvSpPr>
          <p:nvPr/>
        </p:nvSpPr>
        <p:spPr bwMode="auto">
          <a:xfrm>
            <a:off x="404813" y="2616200"/>
            <a:ext cx="12193587" cy="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solidFill>
              <a:srgbClr val="7996B9"/>
            </a:solidFill>
            <a:prstDash val="solid"/>
            <a:miter lim="0"/>
            <a:headEnd/>
            <a:tailEnd/>
          </a:ln>
          <a:effectLst/>
        </p:spPr>
        <p:txBody>
          <a:bodyPr lIns="0" tIns="0" rIns="0" bIns="0"/>
          <a:lstStyle/>
          <a:p>
            <a:pPr algn="l" defTabSz="457200"/>
            <a:endParaRPr lang="es-ES" sz="1200">
              <a:solidFill>
                <a:srgbClr val="000000"/>
              </a:solidFill>
              <a:latin typeface="Helvetica" charset="0"/>
              <a:ea typeface="Helvetica" charset="0"/>
              <a:cs typeface="Helvetica" charset="0"/>
              <a:sym typeface="Helvetica" charset="0"/>
            </a:endParaRPr>
          </a:p>
        </p:txBody>
      </p:sp>
      <p:sp>
        <p:nvSpPr>
          <p:cNvPr id="2051" name="Rectangle 3"/>
          <p:cNvSpPr>
            <a:spLocks/>
          </p:cNvSpPr>
          <p:nvPr>
            <p:ph type="title"/>
          </p:nvPr>
        </p:nvSpPr>
        <p:spPr bwMode="auto">
          <a:xfrm>
            <a:off x="355600" y="444500"/>
            <a:ext cx="12293600" cy="2044700"/>
          </a:xfrm>
          <a:prstGeom prst="rect">
            <a:avLst/>
          </a:prstGeom>
          <a:noFill/>
          <a:ln w="12700" cap="flat" cmpd="sng">
            <a:noFill/>
            <a:prstDash val="solid"/>
            <a:miter lim="0"/>
            <a:headEnd/>
            <a:tailEnd/>
          </a:ln>
          <a:effectLst/>
        </p:spPr>
        <p:txBody>
          <a:bodyPr vert="horz" wrap="square" lIns="0" tIns="0" rIns="0" bIns="0" numCol="1" anchor="ctr" anchorCtr="0" compatLnSpc="1">
            <a:prstTxWarp prst="textNoShape">
              <a:avLst/>
            </a:prstTxWarp>
          </a:bodyPr>
          <a:lstStyle/>
          <a:p>
            <a:pPr lvl="0"/>
            <a:r>
              <a:rPr lang="es-ES" smtClean="0">
                <a:sym typeface="Didot" charset="0"/>
              </a:rPr>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584200" rtl="0" fontAlgn="base" hangingPunct="0">
        <a:spcBef>
          <a:spcPct val="0"/>
        </a:spcBef>
        <a:spcAft>
          <a:spcPct val="0"/>
        </a:spcAft>
        <a:defRPr sz="6400">
          <a:solidFill>
            <a:srgbClr val="314864"/>
          </a:solidFill>
          <a:latin typeface="+mj-lt"/>
          <a:ea typeface="+mj-ea"/>
          <a:cs typeface="+mj-cs"/>
          <a:sym typeface="Didot" charset="0"/>
        </a:defRPr>
      </a:lvl1pPr>
      <a:lvl2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2pPr>
      <a:lvl3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3pPr>
      <a:lvl4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4pPr>
      <a:lvl5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5pPr>
      <a:lvl6pPr marL="4572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6pPr>
      <a:lvl7pPr marL="9144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7pPr>
      <a:lvl8pPr marL="13716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8pPr>
      <a:lvl9pPr marL="18288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9pPr>
    </p:titleStyle>
    <p:bodyStyle>
      <a:lvl1pPr algn="l" defTabSz="584200" rtl="0" fontAlgn="base" hangingPunct="0">
        <a:spcBef>
          <a:spcPts val="4200"/>
        </a:spcBef>
        <a:spcAft>
          <a:spcPct val="0"/>
        </a:spcAft>
        <a:defRPr sz="3800">
          <a:solidFill>
            <a:srgbClr val="000000"/>
          </a:solidFill>
          <a:latin typeface="+mn-lt"/>
          <a:ea typeface="+mn-ea"/>
          <a:cs typeface="+mn-cs"/>
          <a:sym typeface="Palatino" charset="0"/>
        </a:defRPr>
      </a:lvl1pPr>
      <a:lvl2pPr marL="228600" algn="l" defTabSz="584200" rtl="0" fontAlgn="base" hangingPunct="0">
        <a:spcBef>
          <a:spcPts val="4200"/>
        </a:spcBef>
        <a:spcAft>
          <a:spcPct val="0"/>
        </a:spcAft>
        <a:defRPr sz="3800">
          <a:solidFill>
            <a:srgbClr val="000000"/>
          </a:solidFill>
          <a:latin typeface="+mn-lt"/>
          <a:ea typeface="+mn-ea"/>
          <a:cs typeface="+mn-cs"/>
          <a:sym typeface="Palatino" charset="0"/>
        </a:defRPr>
      </a:lvl2pPr>
      <a:lvl3pPr marL="457200" algn="l" defTabSz="584200" rtl="0" fontAlgn="base" hangingPunct="0">
        <a:spcBef>
          <a:spcPts val="4200"/>
        </a:spcBef>
        <a:spcAft>
          <a:spcPct val="0"/>
        </a:spcAft>
        <a:defRPr sz="3800">
          <a:solidFill>
            <a:srgbClr val="000000"/>
          </a:solidFill>
          <a:latin typeface="+mn-lt"/>
          <a:ea typeface="+mn-ea"/>
          <a:cs typeface="+mn-cs"/>
          <a:sym typeface="Palatino" charset="0"/>
        </a:defRPr>
      </a:lvl3pPr>
      <a:lvl4pPr marL="685800" algn="l" defTabSz="584200" rtl="0" fontAlgn="base" hangingPunct="0">
        <a:spcBef>
          <a:spcPts val="4200"/>
        </a:spcBef>
        <a:spcAft>
          <a:spcPct val="0"/>
        </a:spcAft>
        <a:defRPr sz="3800">
          <a:solidFill>
            <a:srgbClr val="000000"/>
          </a:solidFill>
          <a:latin typeface="+mn-lt"/>
          <a:ea typeface="+mn-ea"/>
          <a:cs typeface="+mn-cs"/>
          <a:sym typeface="Palatino" charset="0"/>
        </a:defRPr>
      </a:lvl4pPr>
      <a:lvl5pPr marL="914400" algn="l" defTabSz="584200" rtl="0" fontAlgn="base" hangingPunct="0">
        <a:spcBef>
          <a:spcPts val="4200"/>
        </a:spcBef>
        <a:spcAft>
          <a:spcPct val="0"/>
        </a:spcAft>
        <a:defRPr sz="3800">
          <a:solidFill>
            <a:srgbClr val="000000"/>
          </a:solidFill>
          <a:latin typeface="+mn-lt"/>
          <a:ea typeface="+mn-ea"/>
          <a:cs typeface="+mn-cs"/>
          <a:sym typeface="Palatino" charset="0"/>
        </a:defRPr>
      </a:lvl5pPr>
      <a:lvl6pPr marL="1371600" algn="l" defTabSz="584200" rtl="0" fontAlgn="base" hangingPunct="0">
        <a:spcBef>
          <a:spcPts val="4200"/>
        </a:spcBef>
        <a:spcAft>
          <a:spcPct val="0"/>
        </a:spcAft>
        <a:defRPr sz="3800">
          <a:solidFill>
            <a:srgbClr val="000000"/>
          </a:solidFill>
          <a:latin typeface="+mn-lt"/>
          <a:ea typeface="+mn-ea"/>
          <a:cs typeface="+mn-cs"/>
          <a:sym typeface="Palatino" charset="0"/>
        </a:defRPr>
      </a:lvl6pPr>
      <a:lvl7pPr marL="1828800" algn="l" defTabSz="584200" rtl="0" fontAlgn="base" hangingPunct="0">
        <a:spcBef>
          <a:spcPts val="4200"/>
        </a:spcBef>
        <a:spcAft>
          <a:spcPct val="0"/>
        </a:spcAft>
        <a:defRPr sz="3800">
          <a:solidFill>
            <a:srgbClr val="000000"/>
          </a:solidFill>
          <a:latin typeface="+mn-lt"/>
          <a:ea typeface="+mn-ea"/>
          <a:cs typeface="+mn-cs"/>
          <a:sym typeface="Palatino" charset="0"/>
        </a:defRPr>
      </a:lvl7pPr>
      <a:lvl8pPr marL="2286000" algn="l" defTabSz="584200" rtl="0" fontAlgn="base" hangingPunct="0">
        <a:spcBef>
          <a:spcPts val="4200"/>
        </a:spcBef>
        <a:spcAft>
          <a:spcPct val="0"/>
        </a:spcAft>
        <a:defRPr sz="3800">
          <a:solidFill>
            <a:srgbClr val="000000"/>
          </a:solidFill>
          <a:latin typeface="+mn-lt"/>
          <a:ea typeface="+mn-ea"/>
          <a:cs typeface="+mn-cs"/>
          <a:sym typeface="Palatino" charset="0"/>
        </a:defRPr>
      </a:lvl8pPr>
      <a:lvl9pPr marL="2743200" algn="l" defTabSz="584200" rtl="0" fontAlgn="base" hangingPunct="0">
        <a:spcBef>
          <a:spcPts val="4200"/>
        </a:spcBef>
        <a:spcAft>
          <a:spcPct val="0"/>
        </a:spcAft>
        <a:defRPr sz="3800">
          <a:solidFill>
            <a:srgbClr val="000000"/>
          </a:solidFill>
          <a:latin typeface="+mn-lt"/>
          <a:ea typeface="+mn-ea"/>
          <a:cs typeface="+mn-cs"/>
          <a:sym typeface="Palatino"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3073" name="AutoShape 1"/>
          <p:cNvSpPr>
            <a:spLocks/>
          </p:cNvSpPr>
          <p:nvPr/>
        </p:nvSpPr>
        <p:spPr bwMode="auto">
          <a:xfrm>
            <a:off x="404813" y="8623300"/>
            <a:ext cx="12193587" cy="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solidFill>
              <a:srgbClr val="7996B9"/>
            </a:solidFill>
            <a:prstDash val="solid"/>
            <a:miter lim="0"/>
            <a:headEnd/>
            <a:tailEnd/>
          </a:ln>
          <a:effectLst/>
        </p:spPr>
        <p:txBody>
          <a:bodyPr lIns="0" tIns="0" rIns="0" bIns="0"/>
          <a:lstStyle/>
          <a:p>
            <a:pPr algn="l" defTabSz="457200"/>
            <a:endParaRPr lang="es-ES" sz="1200">
              <a:solidFill>
                <a:srgbClr val="000000"/>
              </a:solidFill>
              <a:latin typeface="Helvetica" charset="0"/>
              <a:ea typeface="Helvetica" charset="0"/>
              <a:cs typeface="Helvetica" charset="0"/>
              <a:sym typeface="Helvetica" charset="0"/>
            </a:endParaRPr>
          </a:p>
        </p:txBody>
      </p:sp>
      <p:sp>
        <p:nvSpPr>
          <p:cNvPr id="3074" name="AutoShape 2"/>
          <p:cNvSpPr>
            <a:spLocks/>
          </p:cNvSpPr>
          <p:nvPr/>
        </p:nvSpPr>
        <p:spPr bwMode="auto">
          <a:xfrm>
            <a:off x="404813" y="8674100"/>
            <a:ext cx="12193587" cy="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solidFill>
              <a:srgbClr val="7996B9"/>
            </a:solidFill>
            <a:prstDash val="solid"/>
            <a:miter lim="0"/>
            <a:headEnd/>
            <a:tailEnd/>
          </a:ln>
          <a:effectLst/>
        </p:spPr>
        <p:txBody>
          <a:bodyPr lIns="0" tIns="0" rIns="0" bIns="0"/>
          <a:lstStyle/>
          <a:p>
            <a:pPr algn="l" defTabSz="457200"/>
            <a:endParaRPr lang="es-ES" sz="1200">
              <a:solidFill>
                <a:srgbClr val="000000"/>
              </a:solidFill>
              <a:latin typeface="Helvetica" charset="0"/>
              <a:ea typeface="Helvetica" charset="0"/>
              <a:cs typeface="Helvetica" charset="0"/>
              <a:sym typeface="Helvetica" charset="0"/>
            </a:endParaRPr>
          </a:p>
        </p:txBody>
      </p:sp>
      <p:sp>
        <p:nvSpPr>
          <p:cNvPr id="3075" name="Rectangle 3"/>
          <p:cNvSpPr>
            <a:spLocks/>
          </p:cNvSpPr>
          <p:nvPr>
            <p:ph type="title"/>
          </p:nvPr>
        </p:nvSpPr>
        <p:spPr bwMode="auto">
          <a:xfrm>
            <a:off x="355600" y="5905500"/>
            <a:ext cx="12293600" cy="2108200"/>
          </a:xfrm>
          <a:prstGeom prst="rect">
            <a:avLst/>
          </a:prstGeom>
          <a:noFill/>
          <a:ln w="12700" cap="flat" cmpd="sng">
            <a:noFill/>
            <a:prstDash val="solid"/>
            <a:miter lim="0"/>
            <a:headEnd/>
            <a:tailEnd/>
          </a:ln>
          <a:effectLst/>
        </p:spPr>
        <p:txBody>
          <a:bodyPr vert="horz" wrap="square" lIns="0" tIns="0" rIns="0" bIns="0" numCol="1" anchor="b" anchorCtr="0" compatLnSpc="1">
            <a:prstTxWarp prst="textNoShape">
              <a:avLst/>
            </a:prstTxWarp>
          </a:bodyPr>
          <a:lstStyle/>
          <a:p>
            <a:pPr lvl="0"/>
            <a:r>
              <a:rPr lang="es-ES" smtClean="0">
                <a:sym typeface="Didot" charset="0"/>
              </a:rPr>
              <a:t>Click to edit Master title style</a:t>
            </a:r>
          </a:p>
        </p:txBody>
      </p:sp>
      <p:sp>
        <p:nvSpPr>
          <p:cNvPr id="3076" name="Rectangle 4"/>
          <p:cNvSpPr>
            <a:spLocks/>
          </p:cNvSpPr>
          <p:nvPr>
            <p:ph type="body" idx="1"/>
          </p:nvPr>
        </p:nvSpPr>
        <p:spPr bwMode="auto">
          <a:xfrm>
            <a:off x="355600" y="8001000"/>
            <a:ext cx="12293600" cy="508000"/>
          </a:xfrm>
          <a:prstGeom prst="rect">
            <a:avLst/>
          </a:prstGeom>
          <a:noFill/>
          <a:ln w="12700" cap="flat" cmpd="sng">
            <a:noFill/>
            <a:prstDash val="solid"/>
            <a:miter lim="0"/>
            <a:headEnd/>
            <a:tailEnd/>
          </a:ln>
          <a:effectLst/>
        </p:spPr>
        <p:txBody>
          <a:bodyPr vert="horz" wrap="square" lIns="0" tIns="0" rIns="0" bIns="0" numCol="1" anchor="t" anchorCtr="0" compatLnSpc="1">
            <a:prstTxWarp prst="textNoShape">
              <a:avLst/>
            </a:prstTxWarp>
          </a:bodyPr>
          <a:lstStyle/>
          <a:p>
            <a:pPr lvl="0"/>
            <a:r>
              <a:rPr lang="es-ES" smtClean="0">
                <a:sym typeface="Palatino" charset="0"/>
              </a:rPr>
              <a:t>Click to edit Master text styles</a:t>
            </a:r>
          </a:p>
          <a:p>
            <a:pPr lvl="1"/>
            <a:r>
              <a:rPr lang="es-ES" smtClean="0">
                <a:sym typeface="Palatino" charset="0"/>
              </a:rPr>
              <a:t>Second level</a:t>
            </a:r>
          </a:p>
          <a:p>
            <a:pPr lvl="2"/>
            <a:r>
              <a:rPr lang="es-ES" smtClean="0">
                <a:sym typeface="Palatino" charset="0"/>
              </a:rPr>
              <a:t>Third level</a:t>
            </a:r>
          </a:p>
          <a:p>
            <a:pPr lvl="3"/>
            <a:r>
              <a:rPr lang="es-ES" smtClean="0">
                <a:sym typeface="Palatino" charset="0"/>
              </a:rPr>
              <a:t>Fourth level</a:t>
            </a:r>
          </a:p>
          <a:p>
            <a:pPr lvl="4"/>
            <a:r>
              <a:rPr lang="es-ES" smtClean="0">
                <a:sym typeface="Palatino" charset="0"/>
              </a:rPr>
              <a:t>Fifth level</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584200" rtl="0" fontAlgn="base" hangingPunct="0">
        <a:spcBef>
          <a:spcPct val="0"/>
        </a:spcBef>
        <a:spcAft>
          <a:spcPct val="0"/>
        </a:spcAft>
        <a:defRPr sz="6400">
          <a:solidFill>
            <a:srgbClr val="314864"/>
          </a:solidFill>
          <a:latin typeface="+mj-lt"/>
          <a:ea typeface="+mj-ea"/>
          <a:cs typeface="+mj-cs"/>
          <a:sym typeface="Didot" charset="0"/>
        </a:defRPr>
      </a:lvl1pPr>
      <a:lvl2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2pPr>
      <a:lvl3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3pPr>
      <a:lvl4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4pPr>
      <a:lvl5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5pPr>
      <a:lvl6pPr marL="4572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6pPr>
      <a:lvl7pPr marL="9144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7pPr>
      <a:lvl8pPr marL="13716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8pPr>
      <a:lvl9pPr marL="18288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9pPr>
    </p:titleStyle>
    <p:bodyStyle>
      <a:lvl1pPr algn="l" defTabSz="584200" rtl="0" fontAlgn="base" hangingPunct="0">
        <a:spcBef>
          <a:spcPts val="4200"/>
        </a:spcBef>
        <a:spcAft>
          <a:spcPct val="0"/>
        </a:spcAft>
        <a:defRPr sz="3800">
          <a:solidFill>
            <a:srgbClr val="000000"/>
          </a:solidFill>
          <a:latin typeface="+mn-lt"/>
          <a:ea typeface="+mn-ea"/>
          <a:cs typeface="+mn-cs"/>
          <a:sym typeface="Palatino" charset="0"/>
        </a:defRPr>
      </a:lvl1pPr>
      <a:lvl2pPr marL="228600" algn="l" defTabSz="584200" rtl="0" fontAlgn="base" hangingPunct="0">
        <a:spcBef>
          <a:spcPts val="4200"/>
        </a:spcBef>
        <a:spcAft>
          <a:spcPct val="0"/>
        </a:spcAft>
        <a:defRPr sz="3800">
          <a:solidFill>
            <a:srgbClr val="000000"/>
          </a:solidFill>
          <a:latin typeface="+mn-lt"/>
          <a:ea typeface="+mn-ea"/>
          <a:cs typeface="+mn-cs"/>
          <a:sym typeface="Palatino" charset="0"/>
        </a:defRPr>
      </a:lvl2pPr>
      <a:lvl3pPr marL="457200" algn="l" defTabSz="584200" rtl="0" fontAlgn="base" hangingPunct="0">
        <a:spcBef>
          <a:spcPts val="4200"/>
        </a:spcBef>
        <a:spcAft>
          <a:spcPct val="0"/>
        </a:spcAft>
        <a:defRPr sz="3800">
          <a:solidFill>
            <a:srgbClr val="000000"/>
          </a:solidFill>
          <a:latin typeface="+mn-lt"/>
          <a:ea typeface="+mn-ea"/>
          <a:cs typeface="+mn-cs"/>
          <a:sym typeface="Palatino" charset="0"/>
        </a:defRPr>
      </a:lvl3pPr>
      <a:lvl4pPr marL="685800" algn="l" defTabSz="584200" rtl="0" fontAlgn="base" hangingPunct="0">
        <a:spcBef>
          <a:spcPts val="4200"/>
        </a:spcBef>
        <a:spcAft>
          <a:spcPct val="0"/>
        </a:spcAft>
        <a:defRPr sz="3800">
          <a:solidFill>
            <a:srgbClr val="000000"/>
          </a:solidFill>
          <a:latin typeface="+mn-lt"/>
          <a:ea typeface="+mn-ea"/>
          <a:cs typeface="+mn-cs"/>
          <a:sym typeface="Palatino" charset="0"/>
        </a:defRPr>
      </a:lvl4pPr>
      <a:lvl5pPr marL="914400" algn="l" defTabSz="584200" rtl="0" fontAlgn="base" hangingPunct="0">
        <a:spcBef>
          <a:spcPts val="4200"/>
        </a:spcBef>
        <a:spcAft>
          <a:spcPct val="0"/>
        </a:spcAft>
        <a:defRPr sz="3800">
          <a:solidFill>
            <a:srgbClr val="000000"/>
          </a:solidFill>
          <a:latin typeface="+mn-lt"/>
          <a:ea typeface="+mn-ea"/>
          <a:cs typeface="+mn-cs"/>
          <a:sym typeface="Palatino" charset="0"/>
        </a:defRPr>
      </a:lvl5pPr>
      <a:lvl6pPr marL="1371600" algn="l" defTabSz="584200" rtl="0" fontAlgn="base" hangingPunct="0">
        <a:spcBef>
          <a:spcPts val="4200"/>
        </a:spcBef>
        <a:spcAft>
          <a:spcPct val="0"/>
        </a:spcAft>
        <a:defRPr sz="3800">
          <a:solidFill>
            <a:srgbClr val="000000"/>
          </a:solidFill>
          <a:latin typeface="+mn-lt"/>
          <a:ea typeface="+mn-ea"/>
          <a:cs typeface="+mn-cs"/>
          <a:sym typeface="Palatino" charset="0"/>
        </a:defRPr>
      </a:lvl6pPr>
      <a:lvl7pPr marL="1828800" algn="l" defTabSz="584200" rtl="0" fontAlgn="base" hangingPunct="0">
        <a:spcBef>
          <a:spcPts val="4200"/>
        </a:spcBef>
        <a:spcAft>
          <a:spcPct val="0"/>
        </a:spcAft>
        <a:defRPr sz="3800">
          <a:solidFill>
            <a:srgbClr val="000000"/>
          </a:solidFill>
          <a:latin typeface="+mn-lt"/>
          <a:ea typeface="+mn-ea"/>
          <a:cs typeface="+mn-cs"/>
          <a:sym typeface="Palatino" charset="0"/>
        </a:defRPr>
      </a:lvl7pPr>
      <a:lvl8pPr marL="2286000" algn="l" defTabSz="584200" rtl="0" fontAlgn="base" hangingPunct="0">
        <a:spcBef>
          <a:spcPts val="4200"/>
        </a:spcBef>
        <a:spcAft>
          <a:spcPct val="0"/>
        </a:spcAft>
        <a:defRPr sz="3800">
          <a:solidFill>
            <a:srgbClr val="000000"/>
          </a:solidFill>
          <a:latin typeface="+mn-lt"/>
          <a:ea typeface="+mn-ea"/>
          <a:cs typeface="+mn-cs"/>
          <a:sym typeface="Palatino" charset="0"/>
        </a:defRPr>
      </a:lvl8pPr>
      <a:lvl9pPr marL="2743200" algn="l" defTabSz="584200" rtl="0" fontAlgn="base" hangingPunct="0">
        <a:spcBef>
          <a:spcPts val="4200"/>
        </a:spcBef>
        <a:spcAft>
          <a:spcPct val="0"/>
        </a:spcAft>
        <a:defRPr sz="3800">
          <a:solidFill>
            <a:srgbClr val="000000"/>
          </a:solidFill>
          <a:latin typeface="+mn-lt"/>
          <a:ea typeface="+mn-ea"/>
          <a:cs typeface="+mn-cs"/>
          <a:sym typeface="Palatino"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7" name="AutoShape 1"/>
          <p:cNvSpPr>
            <a:spLocks/>
          </p:cNvSpPr>
          <p:nvPr/>
        </p:nvSpPr>
        <p:spPr bwMode="auto">
          <a:xfrm>
            <a:off x="404813" y="8623300"/>
            <a:ext cx="12193587" cy="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solidFill>
              <a:srgbClr val="7996B9"/>
            </a:solidFill>
            <a:prstDash val="solid"/>
            <a:miter lim="0"/>
            <a:headEnd/>
            <a:tailEnd/>
          </a:ln>
          <a:effectLst/>
        </p:spPr>
        <p:txBody>
          <a:bodyPr lIns="0" tIns="0" rIns="0" bIns="0"/>
          <a:lstStyle/>
          <a:p>
            <a:pPr algn="l" defTabSz="457200"/>
            <a:endParaRPr lang="es-ES" sz="1200">
              <a:solidFill>
                <a:srgbClr val="000000"/>
              </a:solidFill>
              <a:latin typeface="Helvetica" charset="0"/>
              <a:ea typeface="Helvetica" charset="0"/>
              <a:cs typeface="Helvetica" charset="0"/>
              <a:sym typeface="Helvetica" charset="0"/>
            </a:endParaRPr>
          </a:p>
        </p:txBody>
      </p:sp>
      <p:sp>
        <p:nvSpPr>
          <p:cNvPr id="4098" name="AutoShape 2"/>
          <p:cNvSpPr>
            <a:spLocks/>
          </p:cNvSpPr>
          <p:nvPr/>
        </p:nvSpPr>
        <p:spPr bwMode="auto">
          <a:xfrm>
            <a:off x="404813" y="8674100"/>
            <a:ext cx="12193587" cy="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solidFill>
              <a:srgbClr val="7996B9"/>
            </a:solidFill>
            <a:prstDash val="solid"/>
            <a:miter lim="0"/>
            <a:headEnd/>
            <a:tailEnd/>
          </a:ln>
          <a:effectLst/>
        </p:spPr>
        <p:txBody>
          <a:bodyPr lIns="0" tIns="0" rIns="0" bIns="0"/>
          <a:lstStyle/>
          <a:p>
            <a:pPr algn="l" defTabSz="457200"/>
            <a:endParaRPr lang="es-ES" sz="1200">
              <a:solidFill>
                <a:srgbClr val="000000"/>
              </a:solidFill>
              <a:latin typeface="Helvetica" charset="0"/>
              <a:ea typeface="Helvetica" charset="0"/>
              <a:cs typeface="Helvetica" charset="0"/>
              <a:sym typeface="Helvetica" charset="0"/>
            </a:endParaRPr>
          </a:p>
        </p:txBody>
      </p:sp>
      <p:sp>
        <p:nvSpPr>
          <p:cNvPr id="4099" name="Rectangle 3"/>
          <p:cNvSpPr>
            <a:spLocks/>
          </p:cNvSpPr>
          <p:nvPr>
            <p:ph type="title"/>
          </p:nvPr>
        </p:nvSpPr>
        <p:spPr bwMode="auto">
          <a:xfrm>
            <a:off x="355600" y="6908800"/>
            <a:ext cx="12293600" cy="1104900"/>
          </a:xfrm>
          <a:prstGeom prst="rect">
            <a:avLst/>
          </a:prstGeom>
          <a:noFill/>
          <a:ln w="12700" cap="flat" cmpd="sng">
            <a:noFill/>
            <a:prstDash val="solid"/>
            <a:miter lim="0"/>
            <a:headEnd/>
            <a:tailEnd/>
          </a:ln>
          <a:effectLst/>
        </p:spPr>
        <p:txBody>
          <a:bodyPr vert="horz" wrap="square" lIns="0" tIns="0" rIns="0" bIns="0" numCol="1" anchor="b" anchorCtr="0" compatLnSpc="1">
            <a:prstTxWarp prst="textNoShape">
              <a:avLst/>
            </a:prstTxWarp>
          </a:bodyPr>
          <a:lstStyle/>
          <a:p>
            <a:pPr lvl="0"/>
            <a:r>
              <a:rPr lang="es-ES" smtClean="0">
                <a:sym typeface="Didot" charset="0"/>
              </a:rPr>
              <a:t>Click to edit Master title style</a:t>
            </a:r>
          </a:p>
        </p:txBody>
      </p:sp>
      <p:sp>
        <p:nvSpPr>
          <p:cNvPr id="4100" name="Rectangle 4"/>
          <p:cNvSpPr>
            <a:spLocks/>
          </p:cNvSpPr>
          <p:nvPr>
            <p:ph type="body" idx="1"/>
          </p:nvPr>
        </p:nvSpPr>
        <p:spPr bwMode="auto">
          <a:xfrm>
            <a:off x="355600" y="8001000"/>
            <a:ext cx="12293600" cy="508000"/>
          </a:xfrm>
          <a:prstGeom prst="rect">
            <a:avLst/>
          </a:prstGeom>
          <a:noFill/>
          <a:ln w="12700" cap="flat" cmpd="sng">
            <a:noFill/>
            <a:prstDash val="solid"/>
            <a:miter lim="0"/>
            <a:headEnd/>
            <a:tailEnd/>
          </a:ln>
          <a:effectLst/>
        </p:spPr>
        <p:txBody>
          <a:bodyPr vert="horz" wrap="square" lIns="0" tIns="0" rIns="0" bIns="0" numCol="1" anchor="t" anchorCtr="0" compatLnSpc="1">
            <a:prstTxWarp prst="textNoShape">
              <a:avLst/>
            </a:prstTxWarp>
          </a:bodyPr>
          <a:lstStyle/>
          <a:p>
            <a:pPr lvl="0"/>
            <a:r>
              <a:rPr lang="es-ES" smtClean="0">
                <a:sym typeface="Palatino" charset="0"/>
              </a:rPr>
              <a:t>Click to edit Master text styles</a:t>
            </a:r>
          </a:p>
          <a:p>
            <a:pPr lvl="1"/>
            <a:r>
              <a:rPr lang="es-ES" smtClean="0">
                <a:sym typeface="Palatino" charset="0"/>
              </a:rPr>
              <a:t>Second level</a:t>
            </a:r>
          </a:p>
          <a:p>
            <a:pPr lvl="2"/>
            <a:r>
              <a:rPr lang="es-ES" smtClean="0">
                <a:sym typeface="Palatino" charset="0"/>
              </a:rPr>
              <a:t>Third level</a:t>
            </a:r>
          </a:p>
          <a:p>
            <a:pPr lvl="3"/>
            <a:r>
              <a:rPr lang="es-ES" smtClean="0">
                <a:sym typeface="Palatino" charset="0"/>
              </a:rPr>
              <a:t>Fourth level</a:t>
            </a:r>
          </a:p>
          <a:p>
            <a:pPr lvl="4"/>
            <a:r>
              <a:rPr lang="es-ES" smtClean="0">
                <a:sym typeface="Palatino" charset="0"/>
              </a:rPr>
              <a:t>Fifth level</a:t>
            </a:r>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584200" rtl="0" fontAlgn="base" hangingPunct="0">
        <a:spcBef>
          <a:spcPct val="0"/>
        </a:spcBef>
        <a:spcAft>
          <a:spcPct val="0"/>
        </a:spcAft>
        <a:defRPr sz="6400">
          <a:solidFill>
            <a:srgbClr val="314864"/>
          </a:solidFill>
          <a:latin typeface="+mj-lt"/>
          <a:ea typeface="+mj-ea"/>
          <a:cs typeface="+mj-cs"/>
          <a:sym typeface="Didot" charset="0"/>
        </a:defRPr>
      </a:lvl1pPr>
      <a:lvl2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2pPr>
      <a:lvl3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3pPr>
      <a:lvl4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4pPr>
      <a:lvl5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5pPr>
      <a:lvl6pPr marL="4572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6pPr>
      <a:lvl7pPr marL="9144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7pPr>
      <a:lvl8pPr marL="13716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8pPr>
      <a:lvl9pPr marL="18288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9pPr>
    </p:titleStyle>
    <p:bodyStyle>
      <a:lvl1pPr algn="l" defTabSz="584200" rtl="0" fontAlgn="base" hangingPunct="0">
        <a:spcBef>
          <a:spcPts val="4200"/>
        </a:spcBef>
        <a:spcAft>
          <a:spcPct val="0"/>
        </a:spcAft>
        <a:defRPr sz="3800">
          <a:solidFill>
            <a:srgbClr val="000000"/>
          </a:solidFill>
          <a:latin typeface="+mn-lt"/>
          <a:ea typeface="+mn-ea"/>
          <a:cs typeface="+mn-cs"/>
          <a:sym typeface="Palatino" charset="0"/>
        </a:defRPr>
      </a:lvl1pPr>
      <a:lvl2pPr marL="228600" algn="l" defTabSz="584200" rtl="0" fontAlgn="base" hangingPunct="0">
        <a:spcBef>
          <a:spcPts val="4200"/>
        </a:spcBef>
        <a:spcAft>
          <a:spcPct val="0"/>
        </a:spcAft>
        <a:defRPr sz="3800">
          <a:solidFill>
            <a:srgbClr val="000000"/>
          </a:solidFill>
          <a:latin typeface="+mn-lt"/>
          <a:ea typeface="+mn-ea"/>
          <a:cs typeface="+mn-cs"/>
          <a:sym typeface="Palatino" charset="0"/>
        </a:defRPr>
      </a:lvl2pPr>
      <a:lvl3pPr marL="457200" algn="l" defTabSz="584200" rtl="0" fontAlgn="base" hangingPunct="0">
        <a:spcBef>
          <a:spcPts val="4200"/>
        </a:spcBef>
        <a:spcAft>
          <a:spcPct val="0"/>
        </a:spcAft>
        <a:defRPr sz="3800">
          <a:solidFill>
            <a:srgbClr val="000000"/>
          </a:solidFill>
          <a:latin typeface="+mn-lt"/>
          <a:ea typeface="+mn-ea"/>
          <a:cs typeface="+mn-cs"/>
          <a:sym typeface="Palatino" charset="0"/>
        </a:defRPr>
      </a:lvl3pPr>
      <a:lvl4pPr marL="685800" algn="l" defTabSz="584200" rtl="0" fontAlgn="base" hangingPunct="0">
        <a:spcBef>
          <a:spcPts val="4200"/>
        </a:spcBef>
        <a:spcAft>
          <a:spcPct val="0"/>
        </a:spcAft>
        <a:defRPr sz="3800">
          <a:solidFill>
            <a:srgbClr val="000000"/>
          </a:solidFill>
          <a:latin typeface="+mn-lt"/>
          <a:ea typeface="+mn-ea"/>
          <a:cs typeface="+mn-cs"/>
          <a:sym typeface="Palatino" charset="0"/>
        </a:defRPr>
      </a:lvl4pPr>
      <a:lvl5pPr marL="914400" algn="l" defTabSz="584200" rtl="0" fontAlgn="base" hangingPunct="0">
        <a:spcBef>
          <a:spcPts val="4200"/>
        </a:spcBef>
        <a:spcAft>
          <a:spcPct val="0"/>
        </a:spcAft>
        <a:defRPr sz="3800">
          <a:solidFill>
            <a:srgbClr val="000000"/>
          </a:solidFill>
          <a:latin typeface="+mn-lt"/>
          <a:ea typeface="+mn-ea"/>
          <a:cs typeface="+mn-cs"/>
          <a:sym typeface="Palatino" charset="0"/>
        </a:defRPr>
      </a:lvl5pPr>
      <a:lvl6pPr marL="1371600" algn="l" defTabSz="584200" rtl="0" fontAlgn="base" hangingPunct="0">
        <a:spcBef>
          <a:spcPts val="4200"/>
        </a:spcBef>
        <a:spcAft>
          <a:spcPct val="0"/>
        </a:spcAft>
        <a:defRPr sz="3800">
          <a:solidFill>
            <a:srgbClr val="000000"/>
          </a:solidFill>
          <a:latin typeface="+mn-lt"/>
          <a:ea typeface="+mn-ea"/>
          <a:cs typeface="+mn-cs"/>
          <a:sym typeface="Palatino" charset="0"/>
        </a:defRPr>
      </a:lvl6pPr>
      <a:lvl7pPr marL="1828800" algn="l" defTabSz="584200" rtl="0" fontAlgn="base" hangingPunct="0">
        <a:spcBef>
          <a:spcPts val="4200"/>
        </a:spcBef>
        <a:spcAft>
          <a:spcPct val="0"/>
        </a:spcAft>
        <a:defRPr sz="3800">
          <a:solidFill>
            <a:srgbClr val="000000"/>
          </a:solidFill>
          <a:latin typeface="+mn-lt"/>
          <a:ea typeface="+mn-ea"/>
          <a:cs typeface="+mn-cs"/>
          <a:sym typeface="Palatino" charset="0"/>
        </a:defRPr>
      </a:lvl7pPr>
      <a:lvl8pPr marL="2286000" algn="l" defTabSz="584200" rtl="0" fontAlgn="base" hangingPunct="0">
        <a:spcBef>
          <a:spcPts val="4200"/>
        </a:spcBef>
        <a:spcAft>
          <a:spcPct val="0"/>
        </a:spcAft>
        <a:defRPr sz="3800">
          <a:solidFill>
            <a:srgbClr val="000000"/>
          </a:solidFill>
          <a:latin typeface="+mn-lt"/>
          <a:ea typeface="+mn-ea"/>
          <a:cs typeface="+mn-cs"/>
          <a:sym typeface="Palatino" charset="0"/>
        </a:defRPr>
      </a:lvl8pPr>
      <a:lvl9pPr marL="2743200" algn="l" defTabSz="584200" rtl="0" fontAlgn="base" hangingPunct="0">
        <a:spcBef>
          <a:spcPts val="4200"/>
        </a:spcBef>
        <a:spcAft>
          <a:spcPct val="0"/>
        </a:spcAft>
        <a:defRPr sz="3800">
          <a:solidFill>
            <a:srgbClr val="000000"/>
          </a:solidFill>
          <a:latin typeface="+mn-lt"/>
          <a:ea typeface="+mn-ea"/>
          <a:cs typeface="+mn-cs"/>
          <a:sym typeface="Palatino"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5121" name="AutoShape 1"/>
          <p:cNvSpPr>
            <a:spLocks/>
          </p:cNvSpPr>
          <p:nvPr/>
        </p:nvSpPr>
        <p:spPr bwMode="auto">
          <a:xfrm>
            <a:off x="406400" y="2565400"/>
            <a:ext cx="5689600" cy="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solidFill>
              <a:srgbClr val="7996B9"/>
            </a:solidFill>
            <a:prstDash val="solid"/>
            <a:miter lim="0"/>
            <a:headEnd/>
            <a:tailEnd/>
          </a:ln>
          <a:effectLst/>
        </p:spPr>
        <p:txBody>
          <a:bodyPr lIns="0" tIns="0" rIns="0" bIns="0"/>
          <a:lstStyle/>
          <a:p>
            <a:pPr algn="l" defTabSz="457200"/>
            <a:endParaRPr lang="es-ES" sz="1200">
              <a:solidFill>
                <a:srgbClr val="000000"/>
              </a:solidFill>
              <a:latin typeface="Helvetica" charset="0"/>
              <a:ea typeface="Helvetica" charset="0"/>
              <a:cs typeface="Helvetica" charset="0"/>
              <a:sym typeface="Helvetica" charset="0"/>
            </a:endParaRPr>
          </a:p>
        </p:txBody>
      </p:sp>
      <p:sp>
        <p:nvSpPr>
          <p:cNvPr id="5122" name="AutoShape 2"/>
          <p:cNvSpPr>
            <a:spLocks/>
          </p:cNvSpPr>
          <p:nvPr/>
        </p:nvSpPr>
        <p:spPr bwMode="auto">
          <a:xfrm>
            <a:off x="406400" y="2616200"/>
            <a:ext cx="5689600" cy="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solidFill>
              <a:srgbClr val="7996B9"/>
            </a:solidFill>
            <a:prstDash val="solid"/>
            <a:miter lim="0"/>
            <a:headEnd/>
            <a:tailEnd/>
          </a:ln>
          <a:effectLst/>
        </p:spPr>
        <p:txBody>
          <a:bodyPr lIns="0" tIns="0" rIns="0" bIns="0"/>
          <a:lstStyle/>
          <a:p>
            <a:pPr algn="l" defTabSz="457200"/>
            <a:endParaRPr lang="es-ES" sz="1200">
              <a:solidFill>
                <a:srgbClr val="000000"/>
              </a:solidFill>
              <a:latin typeface="Helvetica" charset="0"/>
              <a:ea typeface="Helvetica" charset="0"/>
              <a:cs typeface="Helvetica" charset="0"/>
              <a:sym typeface="Helvetica" charset="0"/>
            </a:endParaRPr>
          </a:p>
        </p:txBody>
      </p:sp>
      <p:sp>
        <p:nvSpPr>
          <p:cNvPr id="5123" name="AutoShape 3"/>
          <p:cNvSpPr>
            <a:spLocks/>
          </p:cNvSpPr>
          <p:nvPr/>
        </p:nvSpPr>
        <p:spPr bwMode="auto">
          <a:xfrm>
            <a:off x="12331700" y="9220200"/>
            <a:ext cx="317500" cy="355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noFill/>
            <a:prstDash val="solid"/>
            <a:miter lim="0"/>
            <a:headEnd/>
            <a:tailEnd/>
          </a:ln>
          <a:effectLst/>
        </p:spPr>
        <p:txBody>
          <a:bodyPr lIns="50800" tIns="50800" rIns="50800" bIns="50800" anchor="ctr"/>
          <a:lstStyle/>
          <a:p>
            <a:r>
              <a:rPr lang="es-ES" sz="1600">
                <a:solidFill>
                  <a:srgbClr val="FFFFFF"/>
                </a:solidFill>
                <a:effectLst>
                  <a:outerShdw blurRad="38100" dist="38100" dir="2700000" algn="tl">
                    <a:srgbClr val="000000"/>
                  </a:outerShdw>
                </a:effectLst>
              </a:rPr>
              <a:t>01</a:t>
            </a:r>
            <a:endParaRPr lang="es-ES"/>
          </a:p>
        </p:txBody>
      </p:sp>
      <p:sp>
        <p:nvSpPr>
          <p:cNvPr id="5124" name="Rectangle 4"/>
          <p:cNvSpPr>
            <a:spLocks/>
          </p:cNvSpPr>
          <p:nvPr>
            <p:ph type="title"/>
          </p:nvPr>
        </p:nvSpPr>
        <p:spPr bwMode="auto">
          <a:xfrm>
            <a:off x="355600" y="444500"/>
            <a:ext cx="5816600" cy="2044700"/>
          </a:xfrm>
          <a:prstGeom prst="rect">
            <a:avLst/>
          </a:prstGeom>
          <a:noFill/>
          <a:ln w="12700" cap="flat" cmpd="sng">
            <a:noFill/>
            <a:prstDash val="solid"/>
            <a:miter lim="0"/>
            <a:headEnd/>
            <a:tailEnd/>
          </a:ln>
          <a:effectLst/>
        </p:spPr>
        <p:txBody>
          <a:bodyPr vert="horz" wrap="square" lIns="0" tIns="0" rIns="0" bIns="0" numCol="1" anchor="ctr" anchorCtr="0" compatLnSpc="1">
            <a:prstTxWarp prst="textNoShape">
              <a:avLst/>
            </a:prstTxWarp>
          </a:bodyPr>
          <a:lstStyle/>
          <a:p>
            <a:pPr lvl="0"/>
            <a:r>
              <a:rPr lang="es-ES" smtClean="0">
                <a:sym typeface="Didot" charset="0"/>
              </a:rPr>
              <a:t>Click to edit Master title style</a:t>
            </a:r>
          </a:p>
        </p:txBody>
      </p:sp>
      <p:sp>
        <p:nvSpPr>
          <p:cNvPr id="5125" name="Rectangle 5"/>
          <p:cNvSpPr>
            <a:spLocks/>
          </p:cNvSpPr>
          <p:nvPr>
            <p:ph type="body" idx="1"/>
          </p:nvPr>
        </p:nvSpPr>
        <p:spPr bwMode="auto">
          <a:xfrm>
            <a:off x="355600" y="2984500"/>
            <a:ext cx="5816600" cy="6324600"/>
          </a:xfrm>
          <a:prstGeom prst="rect">
            <a:avLst/>
          </a:prstGeom>
          <a:noFill/>
          <a:ln w="12700" cap="flat" cmpd="sng">
            <a:noFill/>
            <a:prstDash val="solid"/>
            <a:miter lim="0"/>
            <a:headEnd/>
            <a:tailEnd/>
          </a:ln>
          <a:effectLst/>
        </p:spPr>
        <p:txBody>
          <a:bodyPr vert="horz" wrap="square" lIns="0" tIns="0" rIns="0" bIns="0" numCol="1" anchor="ctr" anchorCtr="0" compatLnSpc="1">
            <a:prstTxWarp prst="textNoShape">
              <a:avLst/>
            </a:prstTxWarp>
          </a:bodyPr>
          <a:lstStyle/>
          <a:p>
            <a:pPr lvl="0"/>
            <a:r>
              <a:rPr lang="es-ES" smtClean="0">
                <a:sym typeface="Palatino" charset="0"/>
              </a:rPr>
              <a:t>Click to edit Master text styles</a:t>
            </a:r>
          </a:p>
          <a:p>
            <a:pPr lvl="1"/>
            <a:r>
              <a:rPr lang="es-ES" smtClean="0">
                <a:sym typeface="Palatino" charset="0"/>
              </a:rPr>
              <a:t>Second level</a:t>
            </a:r>
          </a:p>
          <a:p>
            <a:pPr lvl="2"/>
            <a:r>
              <a:rPr lang="es-ES" smtClean="0">
                <a:sym typeface="Palatino" charset="0"/>
              </a:rPr>
              <a:t>Third level</a:t>
            </a:r>
          </a:p>
          <a:p>
            <a:pPr lvl="3"/>
            <a:r>
              <a:rPr lang="es-ES" smtClean="0">
                <a:sym typeface="Palatino" charset="0"/>
              </a:rPr>
              <a:t>Fourth level</a:t>
            </a:r>
          </a:p>
          <a:p>
            <a:pPr lvl="4"/>
            <a:r>
              <a:rPr lang="es-ES" smtClean="0">
                <a:sym typeface="Palatino" charset="0"/>
              </a:rPr>
              <a:t>Fifth level</a:t>
            </a: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584200" rtl="0" fontAlgn="base" hangingPunct="0">
        <a:spcBef>
          <a:spcPct val="0"/>
        </a:spcBef>
        <a:spcAft>
          <a:spcPct val="0"/>
        </a:spcAft>
        <a:defRPr sz="6400">
          <a:solidFill>
            <a:srgbClr val="314864"/>
          </a:solidFill>
          <a:latin typeface="+mj-lt"/>
          <a:ea typeface="+mj-ea"/>
          <a:cs typeface="+mj-cs"/>
          <a:sym typeface="Didot" charset="0"/>
        </a:defRPr>
      </a:lvl1pPr>
      <a:lvl2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2pPr>
      <a:lvl3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3pPr>
      <a:lvl4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4pPr>
      <a:lvl5pPr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5pPr>
      <a:lvl6pPr marL="4572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6pPr>
      <a:lvl7pPr marL="9144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7pPr>
      <a:lvl8pPr marL="13716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8pPr>
      <a:lvl9pPr marL="1828800" algn="l" defTabSz="584200" rtl="0" fontAlgn="base" hangingPunct="0">
        <a:spcBef>
          <a:spcPct val="0"/>
        </a:spcBef>
        <a:spcAft>
          <a:spcPct val="0"/>
        </a:spcAft>
        <a:defRPr sz="6400">
          <a:solidFill>
            <a:srgbClr val="314864"/>
          </a:solidFill>
          <a:latin typeface="Didot" charset="0"/>
          <a:ea typeface="Didot" charset="0"/>
          <a:cs typeface="Didot" charset="0"/>
          <a:sym typeface="Didot" charset="0"/>
        </a:defRPr>
      </a:lvl9pPr>
    </p:titleStyle>
    <p:bodyStyle>
      <a:lvl1pPr algn="l" defTabSz="584200" rtl="0" fontAlgn="base" hangingPunct="0">
        <a:spcBef>
          <a:spcPts val="4200"/>
        </a:spcBef>
        <a:spcAft>
          <a:spcPct val="0"/>
        </a:spcAft>
        <a:defRPr sz="3800">
          <a:solidFill>
            <a:srgbClr val="000000"/>
          </a:solidFill>
          <a:latin typeface="+mn-lt"/>
          <a:ea typeface="+mn-ea"/>
          <a:cs typeface="+mn-cs"/>
          <a:sym typeface="Palatino" charset="0"/>
        </a:defRPr>
      </a:lvl1pPr>
      <a:lvl2pPr marL="228600" algn="l" defTabSz="584200" rtl="0" fontAlgn="base" hangingPunct="0">
        <a:spcBef>
          <a:spcPts val="4200"/>
        </a:spcBef>
        <a:spcAft>
          <a:spcPct val="0"/>
        </a:spcAft>
        <a:defRPr sz="3800">
          <a:solidFill>
            <a:srgbClr val="000000"/>
          </a:solidFill>
          <a:latin typeface="+mn-lt"/>
          <a:ea typeface="+mn-ea"/>
          <a:cs typeface="+mn-cs"/>
          <a:sym typeface="Palatino" charset="0"/>
        </a:defRPr>
      </a:lvl2pPr>
      <a:lvl3pPr marL="457200" algn="l" defTabSz="584200" rtl="0" fontAlgn="base" hangingPunct="0">
        <a:spcBef>
          <a:spcPts val="4200"/>
        </a:spcBef>
        <a:spcAft>
          <a:spcPct val="0"/>
        </a:spcAft>
        <a:defRPr sz="3800">
          <a:solidFill>
            <a:srgbClr val="000000"/>
          </a:solidFill>
          <a:latin typeface="+mn-lt"/>
          <a:ea typeface="+mn-ea"/>
          <a:cs typeface="+mn-cs"/>
          <a:sym typeface="Palatino" charset="0"/>
        </a:defRPr>
      </a:lvl3pPr>
      <a:lvl4pPr marL="685800" algn="l" defTabSz="584200" rtl="0" fontAlgn="base" hangingPunct="0">
        <a:spcBef>
          <a:spcPts val="4200"/>
        </a:spcBef>
        <a:spcAft>
          <a:spcPct val="0"/>
        </a:spcAft>
        <a:defRPr sz="3800">
          <a:solidFill>
            <a:srgbClr val="000000"/>
          </a:solidFill>
          <a:latin typeface="+mn-lt"/>
          <a:ea typeface="+mn-ea"/>
          <a:cs typeface="+mn-cs"/>
          <a:sym typeface="Palatino" charset="0"/>
        </a:defRPr>
      </a:lvl4pPr>
      <a:lvl5pPr marL="914400" algn="l" defTabSz="584200" rtl="0" fontAlgn="base" hangingPunct="0">
        <a:spcBef>
          <a:spcPts val="4200"/>
        </a:spcBef>
        <a:spcAft>
          <a:spcPct val="0"/>
        </a:spcAft>
        <a:defRPr sz="3800">
          <a:solidFill>
            <a:srgbClr val="000000"/>
          </a:solidFill>
          <a:latin typeface="+mn-lt"/>
          <a:ea typeface="+mn-ea"/>
          <a:cs typeface="+mn-cs"/>
          <a:sym typeface="Palatino" charset="0"/>
        </a:defRPr>
      </a:lvl5pPr>
      <a:lvl6pPr marL="1371600" algn="l" defTabSz="584200" rtl="0" fontAlgn="base" hangingPunct="0">
        <a:spcBef>
          <a:spcPts val="4200"/>
        </a:spcBef>
        <a:spcAft>
          <a:spcPct val="0"/>
        </a:spcAft>
        <a:defRPr sz="3800">
          <a:solidFill>
            <a:srgbClr val="000000"/>
          </a:solidFill>
          <a:latin typeface="+mn-lt"/>
          <a:ea typeface="+mn-ea"/>
          <a:cs typeface="+mn-cs"/>
          <a:sym typeface="Palatino" charset="0"/>
        </a:defRPr>
      </a:lvl6pPr>
      <a:lvl7pPr marL="1828800" algn="l" defTabSz="584200" rtl="0" fontAlgn="base" hangingPunct="0">
        <a:spcBef>
          <a:spcPts val="4200"/>
        </a:spcBef>
        <a:spcAft>
          <a:spcPct val="0"/>
        </a:spcAft>
        <a:defRPr sz="3800">
          <a:solidFill>
            <a:srgbClr val="000000"/>
          </a:solidFill>
          <a:latin typeface="+mn-lt"/>
          <a:ea typeface="+mn-ea"/>
          <a:cs typeface="+mn-cs"/>
          <a:sym typeface="Palatino" charset="0"/>
        </a:defRPr>
      </a:lvl7pPr>
      <a:lvl8pPr marL="2286000" algn="l" defTabSz="584200" rtl="0" fontAlgn="base" hangingPunct="0">
        <a:spcBef>
          <a:spcPts val="4200"/>
        </a:spcBef>
        <a:spcAft>
          <a:spcPct val="0"/>
        </a:spcAft>
        <a:defRPr sz="3800">
          <a:solidFill>
            <a:srgbClr val="000000"/>
          </a:solidFill>
          <a:latin typeface="+mn-lt"/>
          <a:ea typeface="+mn-ea"/>
          <a:cs typeface="+mn-cs"/>
          <a:sym typeface="Palatino" charset="0"/>
        </a:defRPr>
      </a:lvl8pPr>
      <a:lvl9pPr marL="2743200" algn="l" defTabSz="584200" rtl="0" fontAlgn="base" hangingPunct="0">
        <a:spcBef>
          <a:spcPts val="4200"/>
        </a:spcBef>
        <a:spcAft>
          <a:spcPct val="0"/>
        </a:spcAft>
        <a:defRPr sz="3800">
          <a:solidFill>
            <a:srgbClr val="000000"/>
          </a:solidFill>
          <a:latin typeface="+mn-lt"/>
          <a:ea typeface="+mn-ea"/>
          <a:cs typeface="+mn-cs"/>
          <a:sym typeface="Palatino"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4.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6.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jpe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AutoShape 1"/>
          <p:cNvSpPr>
            <a:spLocks/>
          </p:cNvSpPr>
          <p:nvPr/>
        </p:nvSpPr>
        <p:spPr bwMode="auto">
          <a:xfrm>
            <a:off x="368300" y="8655050"/>
            <a:ext cx="12255500" cy="711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noFill/>
            <a:prstDash val="solid"/>
            <a:miter lim="0"/>
            <a:headEnd/>
            <a:tailEnd/>
          </a:ln>
          <a:effectLst/>
        </p:spPr>
        <p:txBody>
          <a:bodyPr lIns="50800" tIns="50800" rIns="50800" bIns="50800" anchor="ctr"/>
          <a:lstStyle/>
          <a:p>
            <a:pPr algn="r"/>
            <a:r>
              <a:rPr lang="es-ES" sz="1800" i="1">
                <a:solidFill>
                  <a:srgbClr val="5C86B9"/>
                </a:solidFill>
              </a:rPr>
              <a:t>Multiversidad Latinoamericana - Unidad Mexicali</a:t>
            </a:r>
          </a:p>
          <a:p>
            <a:pPr algn="r"/>
            <a:r>
              <a:rPr lang="es-ES" sz="1800" i="1">
                <a:solidFill>
                  <a:srgbClr val="5C86B9"/>
                </a:solidFill>
              </a:rPr>
              <a:t>Biología 2 </a:t>
            </a:r>
            <a:endParaRPr lang="es-ES"/>
          </a:p>
        </p:txBody>
      </p:sp>
      <p:sp>
        <p:nvSpPr>
          <p:cNvPr id="7170" name="Rectangle 2"/>
          <p:cNvSpPr>
            <a:spLocks noChangeArrowheads="1"/>
          </p:cNvSpPr>
          <p:nvPr>
            <p:ph type="title"/>
          </p:nvPr>
        </p:nvSpPr>
        <p:spPr/>
        <p:txBody>
          <a:bodyPr/>
          <a:lstStyle/>
          <a:p>
            <a:pPr defTabSz="565150"/>
            <a:r>
              <a:rPr lang="es-ES" sz="6200"/>
              <a:t>Anomalías humanas ligadas a los cromosomas sexuales</a:t>
            </a:r>
            <a:endParaRPr lang="es-ES"/>
          </a:p>
        </p:txBody>
      </p:sp>
      <p:sp>
        <p:nvSpPr>
          <p:cNvPr id="7171" name="Rectangle 3"/>
          <p:cNvSpPr>
            <a:spLocks noChangeArrowheads="1"/>
          </p:cNvSpPr>
          <p:nvPr>
            <p:ph type="body" idx="1"/>
          </p:nvPr>
        </p:nvSpPr>
        <p:spPr/>
        <p:txBody>
          <a:bodyPr/>
          <a:lstStyle/>
          <a:p>
            <a:pPr>
              <a:spcBef>
                <a:spcPts val="1000"/>
              </a:spcBef>
            </a:pPr>
            <a:r>
              <a:rPr lang="es-ES" sz="2400">
                <a:solidFill>
                  <a:srgbClr val="5C86B9"/>
                </a:solidFill>
              </a:rPr>
              <a:t>Docente: I.Q. Anahí Campos López</a:t>
            </a:r>
            <a:endParaRPr lang="es-ES"/>
          </a:p>
        </p:txBody>
      </p:sp>
      <p:pic>
        <p:nvPicPr>
          <p:cNvPr id="7172" name="Picture 4" descr="IMG_0125.png"/>
          <p:cNvPicPr>
            <a:picLocks noChangeAspect="1"/>
          </p:cNvPicPr>
          <p:nvPr/>
        </p:nvPicPr>
        <p:blipFill>
          <a:blip r:embed="rId2" cstate="print"/>
          <a:srcRect/>
          <a:stretch>
            <a:fillRect/>
          </a:stretch>
        </p:blipFill>
        <p:spPr bwMode="auto">
          <a:xfrm>
            <a:off x="7339013" y="8839200"/>
            <a:ext cx="465137" cy="463550"/>
          </a:xfrm>
          <a:prstGeom prst="rect">
            <a:avLst/>
          </a:prstGeom>
          <a:noFill/>
          <a:ln w="12700" cap="flat" cmpd="sng">
            <a:noFill/>
            <a:prstDash val="solid"/>
            <a:miter lim="0"/>
            <a:headEnd type="none" w="med" len="med"/>
            <a:tailEnd type="none" w="med" len="med"/>
          </a:ln>
          <a:effectLst/>
        </p:spPr>
      </p:pic>
      <p:grpSp>
        <p:nvGrpSpPr>
          <p:cNvPr id="7173" name="Group 5"/>
          <p:cNvGrpSpPr>
            <a:grpSpLocks/>
          </p:cNvGrpSpPr>
          <p:nvPr/>
        </p:nvGrpSpPr>
        <p:grpSpPr bwMode="auto">
          <a:xfrm>
            <a:off x="2935288" y="155575"/>
            <a:ext cx="7775575" cy="5959475"/>
            <a:chOff x="-203200" y="-215901"/>
            <a:chExt cx="7776631" cy="5959474"/>
          </a:xfrm>
        </p:grpSpPr>
        <p:pic>
          <p:nvPicPr>
            <p:cNvPr id="7174" name="Picture 6" descr="IMG_0273.jpg"/>
            <p:cNvPicPr>
              <a:picLocks noChangeAspect="1"/>
            </p:cNvPicPr>
            <p:nvPr/>
          </p:nvPicPr>
          <p:blipFill>
            <a:blip r:embed="rId3" cstate="print"/>
            <a:srcRect/>
            <a:stretch>
              <a:fillRect/>
            </a:stretch>
          </p:blipFill>
          <p:spPr bwMode="auto">
            <a:xfrm>
              <a:off x="0" y="0"/>
              <a:ext cx="7370231" cy="5527673"/>
            </a:xfrm>
            <a:prstGeom prst="rect">
              <a:avLst/>
            </a:prstGeom>
            <a:noFill/>
            <a:ln w="9525" cap="flat" cmpd="sng">
              <a:noFill/>
              <a:prstDash val="solid"/>
              <a:round/>
              <a:headEnd type="none" w="med" len="med"/>
              <a:tailEnd type="none" w="med" len="med"/>
            </a:ln>
            <a:effectLst/>
          </p:spPr>
        </p:pic>
        <p:pic>
          <p:nvPicPr>
            <p:cNvPr id="7175" name="Picture 7"/>
            <p:cNvPicPr>
              <a:picLocks noChangeAspect="1"/>
            </p:cNvPicPr>
            <p:nvPr/>
          </p:nvPicPr>
          <p:blipFill>
            <a:blip r:embed="rId4" cstate="print"/>
            <a:srcRect/>
            <a:stretch>
              <a:fillRect/>
            </a:stretch>
          </p:blipFill>
          <p:spPr bwMode="auto">
            <a:xfrm>
              <a:off x="-203200" y="-215901"/>
              <a:ext cx="7776631" cy="5959474"/>
            </a:xfrm>
            <a:prstGeom prst="rect">
              <a:avLst/>
            </a:prstGeom>
            <a:noFill/>
            <a:ln w="12700" cap="rnd" cmpd="sng">
              <a:noFill/>
              <a:prstDash val="solid"/>
              <a:round/>
              <a:headEnd type="none" w="med" len="med"/>
              <a:tailEnd type="none" w="med" len="med"/>
            </a:ln>
            <a:effectLst/>
          </p:spPr>
        </p:pic>
      </p:gr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ChangeArrowheads="1"/>
          </p:cNvSpPr>
          <p:nvPr>
            <p:ph type="title"/>
          </p:nvPr>
        </p:nvSpPr>
        <p:spPr/>
        <p:txBody>
          <a:bodyPr/>
          <a:lstStyle/>
          <a:p>
            <a:r>
              <a:rPr lang="es-ES"/>
              <a:t>Introducción</a:t>
            </a:r>
          </a:p>
        </p:txBody>
      </p:sp>
      <p:sp>
        <p:nvSpPr>
          <p:cNvPr id="8194" name="AutoShape 2"/>
          <p:cNvSpPr>
            <a:spLocks/>
          </p:cNvSpPr>
          <p:nvPr/>
        </p:nvSpPr>
        <p:spPr bwMode="auto">
          <a:xfrm>
            <a:off x="466725" y="2744788"/>
            <a:ext cx="12069763" cy="6578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noFill/>
            <a:prstDash val="solid"/>
            <a:miter lim="0"/>
            <a:headEnd/>
            <a:tailEnd/>
          </a:ln>
          <a:effectLst/>
        </p:spPr>
        <p:txBody>
          <a:bodyPr lIns="50800" tIns="50800" rIns="50800" bIns="50800" anchor="ctr"/>
          <a:lstStyle/>
          <a:p>
            <a:pPr algn="just"/>
            <a:r>
              <a:rPr lang="es-ES" sz="2500" b="1">
                <a:solidFill>
                  <a:srgbClr val="BB484A"/>
                </a:solidFill>
              </a:rPr>
              <a:t>Las anomalías cromosómicas son defectos genéticos que generalmente se producen por desordenes y desbalances en los cromosomas del bebe. Aunque una de las más conocidas sea el síndrome de Down, existen muchas clases de anomalías</a:t>
            </a:r>
          </a:p>
          <a:p>
            <a:pPr algn="just"/>
            <a:endParaRPr lang="es-ES" sz="2500" b="1">
              <a:solidFill>
                <a:srgbClr val="BB484A"/>
              </a:solidFill>
            </a:endParaRPr>
          </a:p>
          <a:p>
            <a:pPr algn="just"/>
            <a:r>
              <a:rPr lang="es-ES" sz="2500" b="1">
                <a:solidFill>
                  <a:srgbClr val="BB484A"/>
                </a:solidFill>
              </a:rPr>
              <a:t>Algunas de estas son menos serias pero otras incluso pueden producir la muerte del niño antes de que nazca. Aproximadamente uno de cada 200 bebés nace con una anomalía cromosómica. Bastantes de los niños con estas anomalías (aunque no todos) se caracterizan por presentar problemas de conducta, retraso mental, incapacidades de aprendizaje, etc.</a:t>
            </a:r>
          </a:p>
          <a:p>
            <a:pPr algn="just"/>
            <a:endParaRPr lang="es-ES" sz="2500" b="1">
              <a:solidFill>
                <a:srgbClr val="BB484A"/>
              </a:solidFill>
            </a:endParaRPr>
          </a:p>
          <a:p>
            <a:pPr algn="just"/>
            <a:r>
              <a:rPr lang="es-ES" sz="2500" b="1">
                <a:solidFill>
                  <a:srgbClr val="BB484A"/>
                </a:solidFill>
              </a:rPr>
              <a:t>Lo que ocasiona un gran número y tipos de defectos de nacimiento son los errores en la estructura o cantidad de los cromosomas. En ocasiones un infante puede nacer con menos o más cromosomas, o alguno o más rotos o alterados en su estructura.</a:t>
            </a:r>
            <a:endParaRPr lang="es-ES"/>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ph type="title"/>
          </p:nvPr>
        </p:nvSpPr>
        <p:spPr/>
        <p:txBody>
          <a:bodyPr/>
          <a:lstStyle/>
          <a:p>
            <a:pPr defTabSz="560388"/>
            <a:r>
              <a:rPr lang="es-ES" sz="6100"/>
              <a:t>Enfermedades más conocidas</a:t>
            </a:r>
            <a:endParaRPr lang="es-ES"/>
          </a:p>
        </p:txBody>
      </p:sp>
      <p:sp>
        <p:nvSpPr>
          <p:cNvPr id="9218" name="Rectangle 2"/>
          <p:cNvSpPr>
            <a:spLocks noChangeArrowheads="1"/>
          </p:cNvSpPr>
          <p:nvPr>
            <p:ph type="body" idx="1"/>
          </p:nvPr>
        </p:nvSpPr>
        <p:spPr/>
        <p:txBody>
          <a:bodyPr/>
          <a:lstStyle/>
          <a:p>
            <a:pPr marL="342900" indent="-342900" defTabSz="525463">
              <a:spcBef>
                <a:spcPts val="3400"/>
              </a:spcBef>
              <a:buClr>
                <a:srgbClr val="5C86B9"/>
              </a:buClr>
              <a:buSzPct val="70000"/>
              <a:buFont typeface="Zapf Dingbats" charset="0"/>
              <a:buChar char="✤"/>
            </a:pPr>
            <a:r>
              <a:rPr lang="es-ES" sz="2700" b="1"/>
              <a:t>Hemofilia.</a:t>
            </a:r>
            <a:r>
              <a:rPr lang="es-ES" sz="2700"/>
              <a:t>- La sangre no coagula de manera normal debido a la falta de factor VIII de la coagulación sanguínea. (Hemofilia A)</a:t>
            </a:r>
          </a:p>
          <a:p>
            <a:pPr marL="342900" indent="-342900" defTabSz="525463">
              <a:spcBef>
                <a:spcPts val="3400"/>
              </a:spcBef>
              <a:buClr>
                <a:srgbClr val="5C86B9"/>
              </a:buClr>
              <a:buSzPct val="70000"/>
              <a:buFont typeface="Zapf Dingbats" charset="0"/>
              <a:buChar char="✤"/>
            </a:pPr>
            <a:r>
              <a:rPr lang="es-ES" sz="2700" b="1"/>
              <a:t>Daltonismo</a:t>
            </a:r>
            <a:r>
              <a:rPr lang="es-ES" sz="2700"/>
              <a:t>.- Consiste en la incapacidad de diferenciar algunos colores.</a:t>
            </a:r>
          </a:p>
          <a:p>
            <a:pPr marL="342900" indent="-342900" defTabSz="525463">
              <a:spcBef>
                <a:spcPts val="3400"/>
              </a:spcBef>
              <a:buClr>
                <a:srgbClr val="5C86B9"/>
              </a:buClr>
              <a:buSzPct val="70000"/>
              <a:buFont typeface="Zapf Dingbats" charset="0"/>
              <a:buChar char="✤"/>
            </a:pPr>
            <a:r>
              <a:rPr lang="es-ES" sz="2700" b="1"/>
              <a:t>Distrofia muscular de Duchenne</a:t>
            </a:r>
            <a:r>
              <a:rPr lang="es-ES" sz="2700"/>
              <a:t>.- Afecta los músculos esqueléticos y cardiacos, se caracteriza por un debilitamiento progresivo del tejido muscular.</a:t>
            </a:r>
            <a:endParaRPr lang="es-ES"/>
          </a:p>
        </p:txBody>
      </p:sp>
      <p:pic>
        <p:nvPicPr>
          <p:cNvPr id="9219" name="Picture 3" descr="IMG_0276.jpg"/>
          <p:cNvPicPr>
            <a:picLocks noChangeAspect="1"/>
          </p:cNvPicPr>
          <p:nvPr/>
        </p:nvPicPr>
        <p:blipFill>
          <a:blip r:embed="rId2" cstate="print"/>
          <a:srcRect/>
          <a:stretch>
            <a:fillRect/>
          </a:stretch>
        </p:blipFill>
        <p:spPr bwMode="auto">
          <a:xfrm>
            <a:off x="6359525" y="238125"/>
            <a:ext cx="3306763" cy="2455863"/>
          </a:xfrm>
          <a:prstGeom prst="rect">
            <a:avLst/>
          </a:prstGeom>
          <a:noFill/>
          <a:ln w="12700" cap="flat" cmpd="sng">
            <a:noFill/>
            <a:prstDash val="solid"/>
            <a:miter lim="0"/>
            <a:headEnd type="none" w="med" len="med"/>
            <a:tailEnd type="none" w="med" len="med"/>
          </a:ln>
          <a:effectLst/>
        </p:spPr>
      </p:pic>
      <p:pic>
        <p:nvPicPr>
          <p:cNvPr id="9220" name="Picture 4" descr="IMG_0277.jpg"/>
          <p:cNvPicPr>
            <a:picLocks noChangeAspect="1"/>
          </p:cNvPicPr>
          <p:nvPr/>
        </p:nvPicPr>
        <p:blipFill>
          <a:blip r:embed="rId3" cstate="print"/>
          <a:srcRect/>
          <a:stretch>
            <a:fillRect/>
          </a:stretch>
        </p:blipFill>
        <p:spPr bwMode="auto">
          <a:xfrm>
            <a:off x="8745538" y="3101975"/>
            <a:ext cx="4135437" cy="2692400"/>
          </a:xfrm>
          <a:prstGeom prst="rect">
            <a:avLst/>
          </a:prstGeom>
          <a:noFill/>
          <a:ln w="12700" cap="flat" cmpd="sng">
            <a:noFill/>
            <a:prstDash val="solid"/>
            <a:miter lim="0"/>
            <a:headEnd type="none" w="med" len="med"/>
            <a:tailEnd type="none" w="med" len="med"/>
          </a:ln>
          <a:effectLst/>
        </p:spPr>
      </p:pic>
      <p:pic>
        <p:nvPicPr>
          <p:cNvPr id="9221" name="Picture 5" descr="IMG_0278.jpg"/>
          <p:cNvPicPr>
            <a:picLocks noChangeAspect="1"/>
          </p:cNvPicPr>
          <p:nvPr/>
        </p:nvPicPr>
        <p:blipFill>
          <a:blip r:embed="rId4" cstate="print"/>
          <a:srcRect/>
          <a:stretch>
            <a:fillRect/>
          </a:stretch>
        </p:blipFill>
        <p:spPr bwMode="auto">
          <a:xfrm>
            <a:off x="6913563" y="6202363"/>
            <a:ext cx="3589337" cy="3298825"/>
          </a:xfrm>
          <a:prstGeom prst="rect">
            <a:avLst/>
          </a:prstGeom>
          <a:noFill/>
          <a:ln w="12700" cap="flat" cmpd="sng">
            <a:noFill/>
            <a:prstDash val="solid"/>
            <a:miter lim="0"/>
            <a:headEnd type="none" w="med" len="med"/>
            <a:tailEnd type="none" w="med" len="med"/>
          </a:ln>
          <a:effectLst/>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1" descr="IMG_0279.jpg"/>
          <p:cNvPicPr>
            <a:picLocks noChangeAspect="1"/>
          </p:cNvPicPr>
          <p:nvPr/>
        </p:nvPicPr>
        <p:blipFill>
          <a:blip r:embed="rId2" cstate="print"/>
          <a:srcRect l="16666" r="16666"/>
          <a:stretch>
            <a:fillRect/>
          </a:stretch>
        </p:blipFill>
        <p:spPr bwMode="auto">
          <a:xfrm>
            <a:off x="6502400" y="0"/>
            <a:ext cx="6502400" cy="9753600"/>
          </a:xfrm>
          <a:prstGeom prst="rect">
            <a:avLst/>
          </a:prstGeom>
          <a:noFill/>
          <a:ln w="12700" cap="flat" cmpd="sng">
            <a:noFill/>
            <a:prstDash val="solid"/>
            <a:miter lim="0"/>
            <a:headEnd type="none" w="med" len="med"/>
            <a:tailEnd type="none" w="med" len="med"/>
          </a:ln>
          <a:effectLst/>
        </p:spPr>
      </p:pic>
      <p:sp>
        <p:nvSpPr>
          <p:cNvPr id="10242" name="Rectangle 2"/>
          <p:cNvSpPr>
            <a:spLocks noChangeArrowheads="1"/>
          </p:cNvSpPr>
          <p:nvPr>
            <p:ph type="title"/>
          </p:nvPr>
        </p:nvSpPr>
        <p:spPr/>
        <p:txBody>
          <a:bodyPr/>
          <a:lstStyle/>
          <a:p>
            <a:pPr defTabSz="401638"/>
            <a:r>
              <a:rPr lang="es-ES" sz="4400"/>
              <a:t>Padecimientos comunes relacionados con el número anormal de cromosomas</a:t>
            </a:r>
            <a:endParaRPr lang="es-ES"/>
          </a:p>
        </p:txBody>
      </p:sp>
      <p:sp>
        <p:nvSpPr>
          <p:cNvPr id="10243" name="Rectangle 3"/>
          <p:cNvSpPr>
            <a:spLocks noChangeArrowheads="1"/>
          </p:cNvSpPr>
          <p:nvPr>
            <p:ph type="body" idx="1"/>
          </p:nvPr>
        </p:nvSpPr>
        <p:spPr/>
        <p:txBody>
          <a:bodyPr/>
          <a:lstStyle/>
          <a:p>
            <a:pPr defTabSz="530225">
              <a:spcBef>
                <a:spcPts val="900"/>
              </a:spcBef>
            </a:pPr>
            <a:r>
              <a:rPr lang="es-ES" sz="2100">
                <a:solidFill>
                  <a:srgbClr val="5C86B9"/>
                </a:solidFill>
              </a:rPr>
              <a:t>Aneuploidía.- Perdida o ganancia de cromosomas. Durante la división meiótica, los cromosomas no se separan durante la anafase. Defectos físicos, retardo mental e infertilidad.</a:t>
            </a:r>
          </a:p>
          <a:p>
            <a:pPr defTabSz="530225">
              <a:spcBef>
                <a:spcPts val="900"/>
              </a:spcBef>
            </a:pPr>
            <a:r>
              <a:rPr lang="es-ES" sz="2100">
                <a:solidFill>
                  <a:srgbClr val="5C86B9"/>
                </a:solidFill>
              </a:rPr>
              <a:t>Poliploidía.- Número de juegos de cromosomas es mayor al normal. Mas común en vegetales (normalmente se realiza de forma artificial).</a:t>
            </a:r>
            <a:endParaRPr lang="es-ES"/>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ph type="title"/>
          </p:nvPr>
        </p:nvSpPr>
        <p:spPr/>
        <p:txBody>
          <a:bodyPr/>
          <a:lstStyle/>
          <a:p>
            <a:pPr defTabSz="442913"/>
            <a:r>
              <a:rPr lang="es-ES" sz="4800"/>
              <a:t>Aneuploidía en cromosomas sexuales</a:t>
            </a:r>
            <a:endParaRPr lang="es-ES"/>
          </a:p>
        </p:txBody>
      </p:sp>
      <p:sp>
        <p:nvSpPr>
          <p:cNvPr id="11266" name="Rectangle 2"/>
          <p:cNvSpPr>
            <a:spLocks noChangeArrowheads="1"/>
          </p:cNvSpPr>
          <p:nvPr>
            <p:ph type="body" idx="1"/>
          </p:nvPr>
        </p:nvSpPr>
        <p:spPr>
          <a:xfrm>
            <a:off x="342900" y="2982913"/>
            <a:ext cx="5816600" cy="2686050"/>
          </a:xfrm>
        </p:spPr>
        <p:txBody>
          <a:bodyPr anchor="t"/>
          <a:lstStyle/>
          <a:p>
            <a:pPr marL="381000" indent="-381000">
              <a:spcBef>
                <a:spcPts val="3800"/>
              </a:spcBef>
              <a:buClr>
                <a:srgbClr val="5C86B9"/>
              </a:buClr>
              <a:buSzPct val="70000"/>
              <a:buFont typeface="Zapf Dingbats" charset="0"/>
              <a:buChar char="✤"/>
            </a:pPr>
            <a:r>
              <a:rPr lang="es-ES" sz="3000" b="1"/>
              <a:t>Síndrome de Turner X0</a:t>
            </a:r>
            <a:r>
              <a:rPr lang="es-ES" sz="3000"/>
              <a:t>.- La mujer con esta anomalía presenta monosomía en el cromosoma sexual X. Falta un cromosoma X.</a:t>
            </a:r>
            <a:endParaRPr lang="es-ES"/>
          </a:p>
        </p:txBody>
      </p:sp>
      <p:pic>
        <p:nvPicPr>
          <p:cNvPr id="11267" name="Picture 3" descr="IMG_0281.jpg"/>
          <p:cNvPicPr>
            <a:picLocks noChangeAspect="1"/>
          </p:cNvPicPr>
          <p:nvPr/>
        </p:nvPicPr>
        <p:blipFill>
          <a:blip r:embed="rId2" cstate="print"/>
          <a:srcRect/>
          <a:stretch>
            <a:fillRect/>
          </a:stretch>
        </p:blipFill>
        <p:spPr bwMode="auto">
          <a:xfrm>
            <a:off x="7408863" y="723900"/>
            <a:ext cx="4445000" cy="3670300"/>
          </a:xfrm>
          <a:prstGeom prst="rect">
            <a:avLst/>
          </a:prstGeom>
          <a:noFill/>
          <a:ln w="12700" cap="flat" cmpd="sng">
            <a:noFill/>
            <a:prstDash val="solid"/>
            <a:miter lim="0"/>
            <a:headEnd type="none" w="med" len="med"/>
            <a:tailEnd type="none" w="med" len="med"/>
          </a:ln>
          <a:effectLst/>
        </p:spPr>
      </p:pic>
      <p:pic>
        <p:nvPicPr>
          <p:cNvPr id="11268" name="Picture 4" descr="IMG_0226.jpg"/>
          <p:cNvPicPr>
            <a:picLocks noChangeAspect="1"/>
          </p:cNvPicPr>
          <p:nvPr/>
        </p:nvPicPr>
        <p:blipFill>
          <a:blip r:embed="rId3" cstate="print"/>
          <a:srcRect/>
          <a:stretch>
            <a:fillRect/>
          </a:stretch>
        </p:blipFill>
        <p:spPr bwMode="auto">
          <a:xfrm>
            <a:off x="4613275" y="5097463"/>
            <a:ext cx="7178675" cy="4503737"/>
          </a:xfrm>
          <a:prstGeom prst="rect">
            <a:avLst/>
          </a:prstGeom>
          <a:noFill/>
          <a:ln w="12700" cap="flat" cmpd="sng">
            <a:noFill/>
            <a:prstDash val="solid"/>
            <a:miter lim="0"/>
            <a:headEnd type="none" w="med" len="med"/>
            <a:tailEnd type="none" w="med" len="med"/>
          </a:ln>
          <a:effectLst/>
        </p:spPr>
      </p:pic>
      <p:sp>
        <p:nvSpPr>
          <p:cNvPr id="11269" name="AutoShape 5"/>
          <p:cNvSpPr>
            <a:spLocks/>
          </p:cNvSpPr>
          <p:nvPr/>
        </p:nvSpPr>
        <p:spPr bwMode="auto">
          <a:xfrm>
            <a:off x="573088" y="6030913"/>
            <a:ext cx="3502025" cy="3657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noFill/>
            <a:prstDash val="solid"/>
            <a:miter lim="0"/>
            <a:headEnd/>
            <a:tailEnd/>
          </a:ln>
          <a:effectLst/>
        </p:spPr>
        <p:txBody>
          <a:bodyPr lIns="50800" tIns="50800" rIns="50800" bIns="50800" anchor="ctr"/>
          <a:lstStyle/>
          <a:p>
            <a:r>
              <a:rPr lang="es-ES" b="1">
                <a:solidFill>
                  <a:srgbClr val="BB484A"/>
                </a:solidFill>
              </a:rPr>
              <a:t>Características:</a:t>
            </a:r>
          </a:p>
          <a:p>
            <a:r>
              <a:rPr lang="es-ES" b="1">
                <a:solidFill>
                  <a:srgbClr val="BB484A"/>
                </a:solidFill>
              </a:rPr>
              <a:t>Sexo femenino</a:t>
            </a:r>
          </a:p>
          <a:p>
            <a:r>
              <a:rPr lang="es-ES" b="1">
                <a:solidFill>
                  <a:srgbClr val="BB484A"/>
                </a:solidFill>
              </a:rPr>
              <a:t>Poco desarrollo de </a:t>
            </a:r>
          </a:p>
          <a:p>
            <a:r>
              <a:rPr lang="es-ES" b="1">
                <a:solidFill>
                  <a:srgbClr val="BB484A"/>
                </a:solidFill>
              </a:rPr>
              <a:t>órganos genitales</a:t>
            </a:r>
          </a:p>
          <a:p>
            <a:r>
              <a:rPr lang="es-ES" b="1">
                <a:solidFill>
                  <a:srgbClr val="BB484A"/>
                </a:solidFill>
              </a:rPr>
              <a:t>Baja estatura</a:t>
            </a:r>
          </a:p>
          <a:p>
            <a:r>
              <a:rPr lang="es-ES" b="1">
                <a:solidFill>
                  <a:srgbClr val="BB484A"/>
                </a:solidFill>
              </a:rPr>
              <a:t>Estéril</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p:cNvSpPr>
            <a:spLocks noChangeArrowheads="1"/>
          </p:cNvSpPr>
          <p:nvPr>
            <p:ph type="title"/>
          </p:nvPr>
        </p:nvSpPr>
        <p:spPr/>
        <p:txBody>
          <a:bodyPr/>
          <a:lstStyle/>
          <a:p>
            <a:pPr defTabSz="442913"/>
            <a:r>
              <a:rPr lang="es-ES" sz="4800"/>
              <a:t>Aneuploidía en cromosomas sexuales</a:t>
            </a:r>
            <a:endParaRPr lang="es-ES"/>
          </a:p>
        </p:txBody>
      </p:sp>
      <p:sp>
        <p:nvSpPr>
          <p:cNvPr id="12290" name="Rectangle 2"/>
          <p:cNvSpPr>
            <a:spLocks noChangeArrowheads="1"/>
          </p:cNvSpPr>
          <p:nvPr>
            <p:ph type="body" idx="1"/>
          </p:nvPr>
        </p:nvSpPr>
        <p:spPr>
          <a:xfrm>
            <a:off x="355600" y="2982913"/>
            <a:ext cx="5816600" cy="2713037"/>
          </a:xfrm>
        </p:spPr>
        <p:txBody>
          <a:bodyPr anchor="t"/>
          <a:lstStyle/>
          <a:p>
            <a:pPr marL="376238" indent="-376238" defTabSz="577850">
              <a:spcBef>
                <a:spcPts val="3700"/>
              </a:spcBef>
              <a:buClr>
                <a:srgbClr val="5C86B9"/>
              </a:buClr>
              <a:buSzPct val="70000"/>
              <a:buFont typeface="Zapf Dingbats" charset="0"/>
              <a:buChar char="✤"/>
            </a:pPr>
            <a:r>
              <a:rPr lang="es-ES" sz="2900"/>
              <a:t>Síndrome Klinefelter XXY.- El hombre con este síndrome tiene trisomía en los cromosomas sexuales, sus células presentan un cromosoma X de más.</a:t>
            </a:r>
            <a:endParaRPr lang="es-ES"/>
          </a:p>
        </p:txBody>
      </p:sp>
      <p:pic>
        <p:nvPicPr>
          <p:cNvPr id="12291" name="Picture 3" descr="IMG_0282.png"/>
          <p:cNvPicPr>
            <a:picLocks noChangeAspect="1"/>
          </p:cNvPicPr>
          <p:nvPr/>
        </p:nvPicPr>
        <p:blipFill>
          <a:blip r:embed="rId2" cstate="print"/>
          <a:srcRect/>
          <a:stretch>
            <a:fillRect/>
          </a:stretch>
        </p:blipFill>
        <p:spPr bwMode="auto">
          <a:xfrm>
            <a:off x="3378200" y="5499100"/>
            <a:ext cx="5276850" cy="4108450"/>
          </a:xfrm>
          <a:prstGeom prst="rect">
            <a:avLst/>
          </a:prstGeom>
          <a:noFill/>
          <a:ln w="12700" cap="flat" cmpd="sng">
            <a:noFill/>
            <a:prstDash val="solid"/>
            <a:miter lim="0"/>
            <a:headEnd type="none" w="med" len="med"/>
            <a:tailEnd type="none" w="med" len="med"/>
          </a:ln>
          <a:effectLst/>
        </p:spPr>
      </p:pic>
      <p:pic>
        <p:nvPicPr>
          <p:cNvPr id="12292" name="Picture 4" descr="IMG_0284.gif"/>
          <p:cNvPicPr>
            <a:picLocks noChangeAspect="1"/>
          </p:cNvPicPr>
          <p:nvPr/>
        </p:nvPicPr>
        <p:blipFill>
          <a:blip r:embed="rId3" cstate="print"/>
          <a:srcRect/>
          <a:stretch>
            <a:fillRect/>
          </a:stretch>
        </p:blipFill>
        <p:spPr bwMode="auto">
          <a:xfrm>
            <a:off x="8928100" y="279400"/>
            <a:ext cx="2627313" cy="9193213"/>
          </a:xfrm>
          <a:prstGeom prst="rect">
            <a:avLst/>
          </a:prstGeom>
          <a:noFill/>
          <a:ln w="12700" cap="flat" cmpd="sng">
            <a:noFill/>
            <a:prstDash val="solid"/>
            <a:miter lim="0"/>
            <a:headEnd type="none" w="med" len="med"/>
            <a:tailEnd type="none" w="med" len="med"/>
          </a:ln>
          <a:effectLst/>
        </p:spPr>
      </p:pic>
      <p:sp>
        <p:nvSpPr>
          <p:cNvPr id="12293" name="AutoShape 5"/>
          <p:cNvSpPr>
            <a:spLocks/>
          </p:cNvSpPr>
          <p:nvPr/>
        </p:nvSpPr>
        <p:spPr bwMode="auto">
          <a:xfrm>
            <a:off x="525463" y="6007100"/>
            <a:ext cx="2374900" cy="269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noFill/>
            <a:prstDash val="solid"/>
            <a:miter lim="0"/>
            <a:headEnd/>
            <a:tailEnd/>
          </a:ln>
          <a:effectLst/>
        </p:spPr>
        <p:txBody>
          <a:bodyPr lIns="50800" tIns="50800" rIns="50800" bIns="50800" anchor="ctr"/>
          <a:lstStyle/>
          <a:p>
            <a:r>
              <a:rPr lang="es-ES" sz="2600" b="1">
                <a:solidFill>
                  <a:srgbClr val="BB484A"/>
                </a:solidFill>
              </a:rPr>
              <a:t>Características:</a:t>
            </a:r>
          </a:p>
          <a:p>
            <a:r>
              <a:rPr lang="es-ES" sz="2600" b="1">
                <a:solidFill>
                  <a:srgbClr val="BB484A"/>
                </a:solidFill>
              </a:rPr>
              <a:t>Masculino con retardo mental</a:t>
            </a:r>
          </a:p>
          <a:p>
            <a:r>
              <a:rPr lang="es-ES" sz="2600" b="1">
                <a:solidFill>
                  <a:srgbClr val="BB484A"/>
                </a:solidFill>
              </a:rPr>
              <a:t>Estéril</a:t>
            </a:r>
          </a:p>
          <a:p>
            <a:r>
              <a:rPr lang="es-ES" sz="2600" b="1">
                <a:solidFill>
                  <a:srgbClr val="BB484A"/>
                </a:solidFill>
              </a:rPr>
              <a:t>Características femeninas</a:t>
            </a:r>
            <a:endParaRPr lang="es-ES"/>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noChangeArrowheads="1"/>
          </p:cNvSpPr>
          <p:nvPr>
            <p:ph type="title"/>
          </p:nvPr>
        </p:nvSpPr>
        <p:spPr/>
        <p:txBody>
          <a:bodyPr/>
          <a:lstStyle/>
          <a:p>
            <a:pPr defTabSz="442913"/>
            <a:r>
              <a:rPr lang="es-ES" sz="4800"/>
              <a:t>Aneuploidía en cromosomas sexuales</a:t>
            </a:r>
            <a:endParaRPr lang="es-ES"/>
          </a:p>
        </p:txBody>
      </p:sp>
      <p:sp>
        <p:nvSpPr>
          <p:cNvPr id="13314" name="Rectangle 2"/>
          <p:cNvSpPr>
            <a:spLocks noChangeArrowheads="1"/>
          </p:cNvSpPr>
          <p:nvPr>
            <p:ph type="body" idx="1"/>
          </p:nvPr>
        </p:nvSpPr>
        <p:spPr>
          <a:xfrm>
            <a:off x="355600" y="2982913"/>
            <a:ext cx="5816600" cy="2655887"/>
          </a:xfrm>
        </p:spPr>
        <p:txBody>
          <a:bodyPr/>
          <a:lstStyle/>
          <a:p>
            <a:pPr marL="381000" indent="-381000">
              <a:spcBef>
                <a:spcPts val="3800"/>
              </a:spcBef>
              <a:buClr>
                <a:srgbClr val="5C86B9"/>
              </a:buClr>
              <a:buSzPct val="70000"/>
              <a:buFont typeface="Zapf Dingbats" charset="0"/>
              <a:buChar char="✤"/>
            </a:pPr>
            <a:r>
              <a:rPr lang="es-ES" sz="3000"/>
              <a:t>Triple X (Superhembra).- Mujer con esta anormalidad, tiene en sus células tres cromosomas X en vez de dos.</a:t>
            </a:r>
            <a:endParaRPr lang="es-ES"/>
          </a:p>
        </p:txBody>
      </p:sp>
      <p:sp>
        <p:nvSpPr>
          <p:cNvPr id="13315" name="AutoShape 3"/>
          <p:cNvSpPr>
            <a:spLocks/>
          </p:cNvSpPr>
          <p:nvPr/>
        </p:nvSpPr>
        <p:spPr bwMode="auto">
          <a:xfrm>
            <a:off x="379413" y="5478463"/>
            <a:ext cx="5230812" cy="4165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noFill/>
            <a:prstDash val="solid"/>
            <a:miter lim="0"/>
            <a:headEnd/>
            <a:tailEnd/>
          </a:ln>
          <a:effectLst/>
        </p:spPr>
        <p:txBody>
          <a:bodyPr lIns="50800" tIns="50800" rIns="50800" bIns="50800" anchor="ctr"/>
          <a:lstStyle/>
          <a:p>
            <a:r>
              <a:rPr lang="es-ES" sz="2400" b="1">
                <a:solidFill>
                  <a:srgbClr val="BB484A"/>
                </a:solidFill>
              </a:rPr>
              <a:t>Características:</a:t>
            </a:r>
          </a:p>
          <a:p>
            <a:r>
              <a:rPr lang="es-ES" sz="2400" b="1">
                <a:solidFill>
                  <a:srgbClr val="BB484A"/>
                </a:solidFill>
              </a:rPr>
              <a:t>Femenino</a:t>
            </a:r>
          </a:p>
          <a:p>
            <a:r>
              <a:rPr lang="es-ES" sz="2400" b="1">
                <a:solidFill>
                  <a:srgbClr val="BB484A"/>
                </a:solidFill>
              </a:rPr>
              <a:t>Fértil (limitado)</a:t>
            </a:r>
          </a:p>
          <a:p>
            <a:r>
              <a:rPr lang="es-ES" sz="2400" b="1">
                <a:solidFill>
                  <a:srgbClr val="BB484A"/>
                </a:solidFill>
              </a:rPr>
              <a:t>Inteligencia normal pero</a:t>
            </a:r>
          </a:p>
          <a:p>
            <a:r>
              <a:rPr lang="es-ES" sz="2400" b="1">
                <a:solidFill>
                  <a:srgbClr val="BB484A"/>
                </a:solidFill>
              </a:rPr>
              <a:t>con tendencia a problemas de aprendizaje</a:t>
            </a:r>
          </a:p>
          <a:p>
            <a:r>
              <a:rPr lang="es-ES" sz="2400" b="1">
                <a:solidFill>
                  <a:srgbClr val="BB484A"/>
                </a:solidFill>
              </a:rPr>
              <a:t>y/o desarrollo del lenguaje</a:t>
            </a:r>
          </a:p>
          <a:p>
            <a:r>
              <a:rPr lang="es-ES" sz="2400" b="1">
                <a:solidFill>
                  <a:srgbClr val="BB484A"/>
                </a:solidFill>
              </a:rPr>
              <a:t>Tendencia a la depresión </a:t>
            </a:r>
          </a:p>
          <a:p>
            <a:r>
              <a:rPr lang="es-ES" sz="2400" b="1">
                <a:solidFill>
                  <a:srgbClr val="BB484A"/>
                </a:solidFill>
              </a:rPr>
              <a:t>Sin alteraciones físicas aparentes</a:t>
            </a:r>
          </a:p>
        </p:txBody>
      </p:sp>
      <p:pic>
        <p:nvPicPr>
          <p:cNvPr id="13316" name="Picture 4" descr="IMG_0286.jpg"/>
          <p:cNvPicPr>
            <a:picLocks noChangeAspect="1"/>
          </p:cNvPicPr>
          <p:nvPr/>
        </p:nvPicPr>
        <p:blipFill>
          <a:blip r:embed="rId2" cstate="print"/>
          <a:srcRect/>
          <a:stretch>
            <a:fillRect/>
          </a:stretch>
        </p:blipFill>
        <p:spPr bwMode="auto">
          <a:xfrm>
            <a:off x="7516813" y="881063"/>
            <a:ext cx="4471987" cy="3354387"/>
          </a:xfrm>
          <a:prstGeom prst="rect">
            <a:avLst/>
          </a:prstGeom>
          <a:noFill/>
          <a:ln w="12700" cap="flat" cmpd="sng">
            <a:noFill/>
            <a:prstDash val="solid"/>
            <a:miter lim="0"/>
            <a:headEnd type="none" w="med" len="med"/>
            <a:tailEnd type="none" w="med" len="med"/>
          </a:ln>
          <a:effectLst/>
        </p:spPr>
      </p:pic>
      <p:pic>
        <p:nvPicPr>
          <p:cNvPr id="13317" name="Picture 5" descr="IMG_0285.jpg"/>
          <p:cNvPicPr>
            <a:picLocks noChangeAspect="1"/>
          </p:cNvPicPr>
          <p:nvPr/>
        </p:nvPicPr>
        <p:blipFill>
          <a:blip r:embed="rId3" cstate="print"/>
          <a:srcRect/>
          <a:stretch>
            <a:fillRect/>
          </a:stretch>
        </p:blipFill>
        <p:spPr bwMode="auto">
          <a:xfrm>
            <a:off x="6045200" y="5051425"/>
            <a:ext cx="5851525" cy="4351338"/>
          </a:xfrm>
          <a:prstGeom prst="rect">
            <a:avLst/>
          </a:prstGeom>
          <a:noFill/>
          <a:ln w="12700" cap="flat" cmpd="sng">
            <a:noFill/>
            <a:prstDash val="solid"/>
            <a:miter lim="0"/>
            <a:headEnd type="none" w="med" len="med"/>
            <a:tailEnd type="none" w="med" len="med"/>
          </a:ln>
          <a:effectLst/>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ph type="title"/>
          </p:nvPr>
        </p:nvSpPr>
        <p:spPr/>
        <p:txBody>
          <a:bodyPr/>
          <a:lstStyle/>
          <a:p>
            <a:pPr defTabSz="442913"/>
            <a:r>
              <a:rPr lang="es-ES" sz="4800"/>
              <a:t>Aneuploidía en cromosomas sexuales</a:t>
            </a:r>
            <a:endParaRPr lang="es-ES"/>
          </a:p>
        </p:txBody>
      </p:sp>
      <p:sp>
        <p:nvSpPr>
          <p:cNvPr id="14338" name="Rectangle 2"/>
          <p:cNvSpPr>
            <a:spLocks noChangeArrowheads="1"/>
          </p:cNvSpPr>
          <p:nvPr>
            <p:ph type="body" idx="1"/>
          </p:nvPr>
        </p:nvSpPr>
        <p:spPr>
          <a:xfrm>
            <a:off x="342900" y="2641600"/>
            <a:ext cx="5816600" cy="2257425"/>
          </a:xfrm>
        </p:spPr>
        <p:txBody>
          <a:bodyPr/>
          <a:lstStyle/>
          <a:p>
            <a:pPr marL="381000" indent="-381000">
              <a:spcBef>
                <a:spcPts val="3800"/>
              </a:spcBef>
              <a:buClr>
                <a:srgbClr val="5C86B9"/>
              </a:buClr>
              <a:buSzPct val="70000"/>
              <a:buFont typeface="Zapf Dingbats" charset="0"/>
              <a:buChar char="✤"/>
            </a:pPr>
            <a:r>
              <a:rPr lang="es-ES" sz="3000"/>
              <a:t>Síndrome XYY (superhombre).- Hombre con un cromosoma Y adicional en sus células.</a:t>
            </a:r>
            <a:endParaRPr lang="es-ES"/>
          </a:p>
        </p:txBody>
      </p:sp>
      <p:pic>
        <p:nvPicPr>
          <p:cNvPr id="14339" name="Picture 3" descr="IMG_0288.gif"/>
          <p:cNvPicPr>
            <a:picLocks noChangeAspect="1"/>
          </p:cNvPicPr>
          <p:nvPr/>
        </p:nvPicPr>
        <p:blipFill>
          <a:blip r:embed="rId2" cstate="print"/>
          <a:srcRect/>
          <a:stretch>
            <a:fillRect/>
          </a:stretch>
        </p:blipFill>
        <p:spPr bwMode="auto">
          <a:xfrm>
            <a:off x="8070850" y="387350"/>
            <a:ext cx="4403725" cy="7519988"/>
          </a:xfrm>
          <a:prstGeom prst="rect">
            <a:avLst/>
          </a:prstGeom>
          <a:noFill/>
          <a:ln w="12700" cap="flat" cmpd="sng">
            <a:noFill/>
            <a:prstDash val="solid"/>
            <a:miter lim="0"/>
            <a:headEnd type="none" w="med" len="med"/>
            <a:tailEnd type="none" w="med" len="med"/>
          </a:ln>
          <a:effectLst/>
        </p:spPr>
      </p:pic>
      <p:pic>
        <p:nvPicPr>
          <p:cNvPr id="14340" name="Picture 4" descr="IMG_0287.jpg"/>
          <p:cNvPicPr>
            <a:picLocks noChangeAspect="1"/>
          </p:cNvPicPr>
          <p:nvPr/>
        </p:nvPicPr>
        <p:blipFill>
          <a:blip r:embed="rId3" cstate="print"/>
          <a:srcRect/>
          <a:stretch>
            <a:fillRect/>
          </a:stretch>
        </p:blipFill>
        <p:spPr bwMode="auto">
          <a:xfrm>
            <a:off x="654050" y="4624388"/>
            <a:ext cx="6543675" cy="4908550"/>
          </a:xfrm>
          <a:prstGeom prst="rect">
            <a:avLst/>
          </a:prstGeom>
          <a:noFill/>
          <a:ln w="12700" cap="flat" cmpd="sng">
            <a:noFill/>
            <a:prstDash val="solid"/>
            <a:miter lim="0"/>
            <a:headEnd type="none" w="med" len="med"/>
            <a:tailEnd type="none" w="med" len="med"/>
          </a:ln>
          <a:effectLst/>
        </p:spPr>
      </p:pic>
      <p:sp>
        <p:nvSpPr>
          <p:cNvPr id="14341" name="AutoShape 5"/>
          <p:cNvSpPr>
            <a:spLocks/>
          </p:cNvSpPr>
          <p:nvPr/>
        </p:nvSpPr>
        <p:spPr bwMode="auto">
          <a:xfrm>
            <a:off x="7283450" y="7788275"/>
            <a:ext cx="5684838" cy="1879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noFill/>
            <a:prstDash val="solid"/>
            <a:miter lim="0"/>
            <a:headEnd/>
            <a:tailEnd/>
          </a:ln>
          <a:effectLst/>
        </p:spPr>
        <p:txBody>
          <a:bodyPr lIns="50800" tIns="50800" rIns="50800" bIns="50800" anchor="ctr"/>
          <a:lstStyle/>
          <a:p>
            <a:r>
              <a:rPr lang="es-ES" sz="2100" b="1">
                <a:solidFill>
                  <a:srgbClr val="BB484A"/>
                </a:solidFill>
              </a:rPr>
              <a:t>Características:</a:t>
            </a:r>
          </a:p>
          <a:p>
            <a:r>
              <a:rPr lang="es-ES" sz="2100" b="1">
                <a:solidFill>
                  <a:srgbClr val="BB484A"/>
                </a:solidFill>
              </a:rPr>
              <a:t>Masculino</a:t>
            </a:r>
          </a:p>
          <a:p>
            <a:r>
              <a:rPr lang="es-ES" sz="2100" b="1">
                <a:solidFill>
                  <a:srgbClr val="BB484A"/>
                </a:solidFill>
              </a:rPr>
              <a:t>Estatura alta</a:t>
            </a:r>
          </a:p>
          <a:p>
            <a:r>
              <a:rPr lang="es-ES" sz="2100" b="1">
                <a:solidFill>
                  <a:srgbClr val="BB484A"/>
                </a:solidFill>
              </a:rPr>
              <a:t>Acne persistente (bajo porcentaje)</a:t>
            </a:r>
          </a:p>
          <a:p>
            <a:r>
              <a:rPr lang="es-ES" sz="2100" b="1">
                <a:solidFill>
                  <a:srgbClr val="BB484A"/>
                </a:solidFill>
              </a:rPr>
              <a:t>Inteligencia ligeramente debajo del promedio</a:t>
            </a:r>
            <a:endParaRPr lang="es-ES"/>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 descr="IMG_0279.JPG"/>
          <p:cNvPicPr>
            <a:picLocks noChangeAspect="1"/>
          </p:cNvPicPr>
          <p:nvPr/>
        </p:nvPicPr>
        <p:blipFill>
          <a:blip r:embed="rId2" cstate="print"/>
          <a:srcRect l="16666" r="16666"/>
          <a:stretch>
            <a:fillRect/>
          </a:stretch>
        </p:blipFill>
        <p:spPr bwMode="auto">
          <a:xfrm>
            <a:off x="6502400" y="0"/>
            <a:ext cx="6502400" cy="9753600"/>
          </a:xfrm>
          <a:prstGeom prst="rect">
            <a:avLst/>
          </a:prstGeom>
          <a:noFill/>
          <a:ln w="12700" cap="flat" cmpd="sng">
            <a:noFill/>
            <a:prstDash val="solid"/>
            <a:miter lim="0"/>
            <a:headEnd type="none" w="med" len="med"/>
            <a:tailEnd type="none" w="med" len="med"/>
          </a:ln>
          <a:effectLst/>
        </p:spPr>
      </p:pic>
      <p:sp>
        <p:nvSpPr>
          <p:cNvPr id="15362" name="Rectangle 2"/>
          <p:cNvSpPr>
            <a:spLocks noChangeArrowheads="1"/>
          </p:cNvSpPr>
          <p:nvPr>
            <p:ph type="title"/>
          </p:nvPr>
        </p:nvSpPr>
        <p:spPr/>
        <p:txBody>
          <a:bodyPr/>
          <a:lstStyle/>
          <a:p>
            <a:pPr defTabSz="560388"/>
            <a:r>
              <a:rPr lang="es-ES" sz="6100"/>
              <a:t>Aneuploidía en autosomas</a:t>
            </a:r>
            <a:endParaRPr lang="es-ES"/>
          </a:p>
        </p:txBody>
      </p:sp>
      <p:sp>
        <p:nvSpPr>
          <p:cNvPr id="15363" name="Rectangle 3"/>
          <p:cNvSpPr>
            <a:spLocks noChangeArrowheads="1"/>
          </p:cNvSpPr>
          <p:nvPr>
            <p:ph type="body" idx="1"/>
          </p:nvPr>
        </p:nvSpPr>
        <p:spPr>
          <a:xfrm>
            <a:off x="355600" y="2984500"/>
            <a:ext cx="5816600" cy="2379663"/>
          </a:xfrm>
        </p:spPr>
        <p:txBody>
          <a:bodyPr/>
          <a:lstStyle/>
          <a:p>
            <a:pPr marL="381000" indent="-381000">
              <a:spcBef>
                <a:spcPts val="3800"/>
              </a:spcBef>
              <a:buClr>
                <a:srgbClr val="5C86B9"/>
              </a:buClr>
              <a:buSzPct val="70000"/>
              <a:buFont typeface="Zapf Dingbats" charset="0"/>
              <a:buChar char="✤"/>
            </a:pPr>
            <a:r>
              <a:rPr lang="es-ES" sz="3000"/>
              <a:t>La trisomía 21 o Síndrome Down es la más conocida. Existe un cromosoma extra en el par 21.</a:t>
            </a:r>
            <a:endParaRPr lang="es-ES"/>
          </a:p>
        </p:txBody>
      </p:sp>
      <p:pic>
        <p:nvPicPr>
          <p:cNvPr id="15364" name="Picture 4" descr="IMG_0289.gif"/>
          <p:cNvPicPr>
            <a:picLocks noChangeAspect="1"/>
          </p:cNvPicPr>
          <p:nvPr/>
        </p:nvPicPr>
        <p:blipFill>
          <a:blip r:embed="rId3" cstate="print"/>
          <a:srcRect/>
          <a:stretch>
            <a:fillRect/>
          </a:stretch>
        </p:blipFill>
        <p:spPr bwMode="auto">
          <a:xfrm>
            <a:off x="1155700" y="5360988"/>
            <a:ext cx="4214813" cy="4213225"/>
          </a:xfrm>
          <a:prstGeom prst="rect">
            <a:avLst/>
          </a:prstGeom>
          <a:noFill/>
          <a:ln w="12700" cap="flat" cmpd="sng">
            <a:noFill/>
            <a:prstDash val="solid"/>
            <a:miter lim="0"/>
            <a:headEnd type="none" w="med" len="med"/>
            <a:tailEnd type="none" w="med" len="med"/>
          </a:ln>
          <a:effectLst/>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ph type="title"/>
          </p:nvPr>
        </p:nvSpPr>
        <p:spPr/>
        <p:txBody>
          <a:bodyPr/>
          <a:lstStyle/>
          <a:p>
            <a:pPr defTabSz="560388"/>
            <a:r>
              <a:rPr lang="es-ES" sz="6100"/>
              <a:t>Aneuploidía en autosomas</a:t>
            </a:r>
            <a:endParaRPr lang="es-ES"/>
          </a:p>
        </p:txBody>
      </p:sp>
      <p:sp>
        <p:nvSpPr>
          <p:cNvPr id="16386" name="Rectangle 2"/>
          <p:cNvSpPr>
            <a:spLocks noChangeArrowheads="1"/>
          </p:cNvSpPr>
          <p:nvPr>
            <p:ph type="body" idx="1"/>
          </p:nvPr>
        </p:nvSpPr>
        <p:spPr/>
        <p:txBody>
          <a:bodyPr/>
          <a:lstStyle/>
          <a:p>
            <a:pPr marL="381000" indent="-381000">
              <a:spcBef>
                <a:spcPts val="3800"/>
              </a:spcBef>
              <a:buClr>
                <a:srgbClr val="5C86B9"/>
              </a:buClr>
              <a:buSzPct val="70000"/>
              <a:buFont typeface="Zapf Dingbats" charset="0"/>
              <a:buChar char="✤"/>
            </a:pPr>
            <a:r>
              <a:rPr lang="es-ES" sz="3000"/>
              <a:t>Síndrome de Patau.- Afectación a los cromosomas 13 (trisomía 13) </a:t>
            </a:r>
            <a:endParaRPr lang="es-ES"/>
          </a:p>
        </p:txBody>
      </p:sp>
      <p:pic>
        <p:nvPicPr>
          <p:cNvPr id="16387" name="Picture 3" descr="IMG_0290.jpg"/>
          <p:cNvPicPr>
            <a:picLocks noChangeAspect="1"/>
          </p:cNvPicPr>
          <p:nvPr/>
        </p:nvPicPr>
        <p:blipFill>
          <a:blip r:embed="rId2" cstate="print"/>
          <a:srcRect/>
          <a:stretch>
            <a:fillRect/>
          </a:stretch>
        </p:blipFill>
        <p:spPr bwMode="auto">
          <a:xfrm>
            <a:off x="6383338" y="527050"/>
            <a:ext cx="6411912" cy="4810125"/>
          </a:xfrm>
          <a:prstGeom prst="rect">
            <a:avLst/>
          </a:prstGeom>
          <a:noFill/>
          <a:ln w="12700" cap="flat" cmpd="sng">
            <a:noFill/>
            <a:prstDash val="solid"/>
            <a:miter lim="0"/>
            <a:headEnd type="none" w="med" len="med"/>
            <a:tailEnd type="none" w="med" len="med"/>
          </a:ln>
          <a:effectLst/>
        </p:spPr>
      </p:pic>
      <p:sp>
        <p:nvSpPr>
          <p:cNvPr id="16388" name="AutoShape 4"/>
          <p:cNvSpPr>
            <a:spLocks/>
          </p:cNvSpPr>
          <p:nvPr/>
        </p:nvSpPr>
        <p:spPr bwMode="auto">
          <a:xfrm>
            <a:off x="7278688" y="6161088"/>
            <a:ext cx="4621212" cy="2133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noFill/>
            <a:prstDash val="solid"/>
            <a:miter lim="0"/>
            <a:headEnd/>
            <a:tailEnd/>
          </a:ln>
          <a:effectLst/>
        </p:spPr>
        <p:txBody>
          <a:bodyPr lIns="50800" tIns="50800" rIns="50800" bIns="50800" anchor="ctr"/>
          <a:lstStyle/>
          <a:p>
            <a:r>
              <a:rPr lang="es-ES" b="1">
                <a:solidFill>
                  <a:srgbClr val="BB484A"/>
                </a:solidFill>
              </a:rPr>
              <a:t>Características:</a:t>
            </a:r>
          </a:p>
          <a:p>
            <a:r>
              <a:rPr lang="es-ES" b="1">
                <a:solidFill>
                  <a:srgbClr val="BB484A"/>
                </a:solidFill>
              </a:rPr>
              <a:t>Retardo mental</a:t>
            </a:r>
          </a:p>
          <a:p>
            <a:r>
              <a:rPr lang="es-ES" b="1">
                <a:solidFill>
                  <a:srgbClr val="BB484A"/>
                </a:solidFill>
              </a:rPr>
              <a:t>Severos defectos físicos</a:t>
            </a:r>
          </a:p>
          <a:p>
            <a:r>
              <a:rPr lang="es-ES" b="1">
                <a:solidFill>
                  <a:srgbClr val="BB484A"/>
                </a:solidFill>
              </a:rPr>
              <a:t>Mueren a los pocos meses</a:t>
            </a:r>
            <a:endParaRPr lang="es-ES"/>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ph type="title"/>
          </p:nvPr>
        </p:nvSpPr>
        <p:spPr/>
        <p:txBody>
          <a:bodyPr/>
          <a:lstStyle/>
          <a:p>
            <a:pPr defTabSz="560388"/>
            <a:r>
              <a:rPr lang="es-ES" sz="6100"/>
              <a:t>Aneuploidía en autosomas</a:t>
            </a:r>
            <a:endParaRPr lang="es-ES"/>
          </a:p>
        </p:txBody>
      </p:sp>
      <p:sp>
        <p:nvSpPr>
          <p:cNvPr id="17410" name="Rectangle 2"/>
          <p:cNvSpPr>
            <a:spLocks noChangeArrowheads="1"/>
          </p:cNvSpPr>
          <p:nvPr>
            <p:ph type="body" idx="1"/>
          </p:nvPr>
        </p:nvSpPr>
        <p:spPr>
          <a:xfrm>
            <a:off x="342900" y="2892425"/>
            <a:ext cx="5816600" cy="2047875"/>
          </a:xfrm>
        </p:spPr>
        <p:txBody>
          <a:bodyPr/>
          <a:lstStyle/>
          <a:p>
            <a:pPr marL="381000" indent="-381000">
              <a:spcBef>
                <a:spcPts val="3800"/>
              </a:spcBef>
              <a:buClr>
                <a:srgbClr val="5C86B9"/>
              </a:buClr>
              <a:buSzPct val="70000"/>
              <a:buFont typeface="Zapf Dingbats" charset="0"/>
              <a:buChar char="✤"/>
            </a:pPr>
            <a:r>
              <a:rPr lang="es-ES" sz="3000"/>
              <a:t>Sindrome de Edwards (trisomia 18).- Un cromosoma extra en el par 18</a:t>
            </a:r>
            <a:endParaRPr lang="es-ES"/>
          </a:p>
        </p:txBody>
      </p:sp>
      <p:pic>
        <p:nvPicPr>
          <p:cNvPr id="17411" name="Picture 3" descr="IMG_0292.jpg"/>
          <p:cNvPicPr>
            <a:picLocks noChangeAspect="1"/>
          </p:cNvPicPr>
          <p:nvPr/>
        </p:nvPicPr>
        <p:blipFill>
          <a:blip r:embed="rId2" cstate="print"/>
          <a:srcRect/>
          <a:stretch>
            <a:fillRect/>
          </a:stretch>
        </p:blipFill>
        <p:spPr bwMode="auto">
          <a:xfrm>
            <a:off x="7046913" y="263525"/>
            <a:ext cx="5080000" cy="4076700"/>
          </a:xfrm>
          <a:prstGeom prst="rect">
            <a:avLst/>
          </a:prstGeom>
          <a:noFill/>
          <a:ln w="12700" cap="flat" cmpd="sng">
            <a:noFill/>
            <a:prstDash val="solid"/>
            <a:miter lim="0"/>
            <a:headEnd type="none" w="med" len="med"/>
            <a:tailEnd type="none" w="med" len="med"/>
          </a:ln>
          <a:effectLst/>
        </p:spPr>
      </p:pic>
      <p:pic>
        <p:nvPicPr>
          <p:cNvPr id="17412" name="Picture 4" descr="IMG_0291.jpg"/>
          <p:cNvPicPr>
            <a:picLocks noChangeAspect="1"/>
          </p:cNvPicPr>
          <p:nvPr/>
        </p:nvPicPr>
        <p:blipFill>
          <a:blip r:embed="rId3" cstate="print"/>
          <a:srcRect/>
          <a:stretch>
            <a:fillRect/>
          </a:stretch>
        </p:blipFill>
        <p:spPr bwMode="auto">
          <a:xfrm>
            <a:off x="5500688" y="4491038"/>
            <a:ext cx="6978650" cy="4905375"/>
          </a:xfrm>
          <a:prstGeom prst="rect">
            <a:avLst/>
          </a:prstGeom>
          <a:noFill/>
          <a:ln w="12700" cap="flat" cmpd="sng">
            <a:noFill/>
            <a:prstDash val="solid"/>
            <a:miter lim="0"/>
            <a:headEnd type="none" w="med" len="med"/>
            <a:tailEnd type="none" w="med" len="med"/>
          </a:ln>
          <a:effectLst/>
        </p:spPr>
      </p:pic>
      <p:sp>
        <p:nvSpPr>
          <p:cNvPr id="17413" name="AutoShape 5"/>
          <p:cNvSpPr>
            <a:spLocks/>
          </p:cNvSpPr>
          <p:nvPr/>
        </p:nvSpPr>
        <p:spPr bwMode="auto">
          <a:xfrm>
            <a:off x="352425" y="5262563"/>
            <a:ext cx="4349750" cy="2641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w="12700" cap="flat" cmpd="sng">
            <a:noFill/>
            <a:prstDash val="solid"/>
            <a:miter lim="0"/>
            <a:headEnd/>
            <a:tailEnd/>
          </a:ln>
          <a:effectLst/>
        </p:spPr>
        <p:txBody>
          <a:bodyPr lIns="50800" tIns="50800" rIns="50800" bIns="50800" anchor="ctr"/>
          <a:lstStyle/>
          <a:p>
            <a:r>
              <a:rPr lang="es-ES" b="1">
                <a:solidFill>
                  <a:srgbClr val="BB484A"/>
                </a:solidFill>
              </a:rPr>
              <a:t>Características:</a:t>
            </a:r>
          </a:p>
          <a:p>
            <a:r>
              <a:rPr lang="es-ES" b="1">
                <a:solidFill>
                  <a:srgbClr val="BB484A"/>
                </a:solidFill>
              </a:rPr>
              <a:t>Deformación de órganos internos</a:t>
            </a:r>
          </a:p>
          <a:p>
            <a:r>
              <a:rPr lang="es-ES" b="1">
                <a:solidFill>
                  <a:srgbClr val="BB484A"/>
                </a:solidFill>
              </a:rPr>
              <a:t>Sobreviven solo sus primeros años</a:t>
            </a:r>
            <a:endParaRPr lang="es-ES"/>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1" descr="IMG_0275.jpg"/>
          <p:cNvPicPr>
            <a:picLocks noChangeAspect="1"/>
          </p:cNvPicPr>
          <p:nvPr/>
        </p:nvPicPr>
        <p:blipFill>
          <a:blip r:embed="rId2" cstate="print"/>
          <a:srcRect t="24429" b="36905"/>
          <a:stretch>
            <a:fillRect/>
          </a:stretch>
        </p:blipFill>
        <p:spPr bwMode="auto">
          <a:xfrm>
            <a:off x="368300" y="444500"/>
            <a:ext cx="12268200" cy="6324600"/>
          </a:xfrm>
          <a:prstGeom prst="rect">
            <a:avLst/>
          </a:prstGeom>
          <a:noFill/>
          <a:ln w="12700" cap="flat" cmpd="sng">
            <a:noFill/>
            <a:prstDash val="solid"/>
            <a:miter lim="0"/>
            <a:headEnd type="none" w="med" len="med"/>
            <a:tailEnd type="none" w="med" len="med"/>
          </a:ln>
          <a:effectLst/>
        </p:spPr>
      </p:pic>
      <p:sp>
        <p:nvSpPr>
          <p:cNvPr id="18434" name="Rectangle 2"/>
          <p:cNvSpPr>
            <a:spLocks noChangeArrowheads="1"/>
          </p:cNvSpPr>
          <p:nvPr>
            <p:ph type="title"/>
          </p:nvPr>
        </p:nvSpPr>
        <p:spPr/>
        <p:txBody>
          <a:bodyPr/>
          <a:lstStyle/>
          <a:p>
            <a:pPr defTabSz="484188"/>
            <a:r>
              <a:rPr lang="es-ES" sz="5300"/>
              <a:t>Tarea: Alteraciones genéticas en humanos</a:t>
            </a:r>
            <a:endParaRPr lang="es-ES"/>
          </a:p>
        </p:txBody>
      </p:sp>
      <p:sp>
        <p:nvSpPr>
          <p:cNvPr id="18435" name="Rectangle 3"/>
          <p:cNvSpPr>
            <a:spLocks noChangeArrowheads="1"/>
          </p:cNvSpPr>
          <p:nvPr>
            <p:ph type="body" idx="1"/>
          </p:nvPr>
        </p:nvSpPr>
        <p:spPr/>
        <p:txBody>
          <a:bodyPr/>
          <a:lstStyle/>
          <a:p>
            <a:pPr defTabSz="536575">
              <a:spcBef>
                <a:spcPts val="900"/>
              </a:spcBef>
            </a:pPr>
            <a:r>
              <a:rPr lang="es-ES" sz="2200">
                <a:solidFill>
                  <a:srgbClr val="5C86B9"/>
                </a:solidFill>
              </a:rPr>
              <a:t>Presentar reporte de investigación impreso del tema solicitado, fecha de entrega Lunes 24 febrero.</a:t>
            </a:r>
            <a:endParaRPr lang="es-ES"/>
          </a:p>
        </p:txBody>
      </p:sp>
    </p:spTree>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_rels/theme3.xml.rels><?xml version="1.0" encoding="UTF-8" standalone="yes"?>
<Relationships xmlns="http://schemas.openxmlformats.org/package/2006/relationships"><Relationship Id="rId1" Type="http://schemas.openxmlformats.org/officeDocument/2006/relationships/image" Target="../media/image1.png"/></Relationships>
</file>

<file path=ppt/theme/_rels/theme4.xml.rels><?xml version="1.0" encoding="UTF-8" standalone="yes"?>
<Relationships xmlns="http://schemas.openxmlformats.org/package/2006/relationships"><Relationship Id="rId1" Type="http://schemas.openxmlformats.org/officeDocument/2006/relationships/image" Target="../media/image1.png"/></Relationships>
</file>

<file path=ppt/theme/_rels/theme5.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Tema de Office">
  <a:themeElements>
    <a:clrScheme name="">
      <a:dk1>
        <a:srgbClr val="314864"/>
      </a:dk1>
      <a:lt1>
        <a:srgbClr val="644D33"/>
      </a:lt1>
      <a:dk2>
        <a:srgbClr val="615F5C"/>
      </a:dk2>
      <a:lt2>
        <a:srgbClr val="D6D3CB"/>
      </a:lt2>
      <a:accent1>
        <a:srgbClr val="4D76A4"/>
      </a:accent1>
      <a:accent2>
        <a:srgbClr val="729460"/>
      </a:accent2>
      <a:accent3>
        <a:srgbClr val="B8B2AD"/>
      </a:accent3>
      <a:accent4>
        <a:srgbClr val="283C54"/>
      </a:accent4>
      <a:accent5>
        <a:srgbClr val="B2BDCF"/>
      </a:accent5>
      <a:accent6>
        <a:srgbClr val="678656"/>
      </a:accent6>
      <a:hlink>
        <a:srgbClr val="0000FF"/>
      </a:hlink>
      <a:folHlink>
        <a:srgbClr val="FF00FF"/>
      </a:folHlink>
    </a:clrScheme>
    <a:fontScheme name="Tema de Office">
      <a:majorFont>
        <a:latin typeface="Didot"/>
        <a:ea typeface="Didot"/>
        <a:cs typeface="Didot"/>
      </a:majorFont>
      <a:minorFont>
        <a:latin typeface="Palatino"/>
        <a:ea typeface="Palatino"/>
        <a:cs typeface="Palatino"/>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solidFill>
            <a:srgbClr val="7996B9"/>
          </a:solidFill>
          <a:prstDash val="solid"/>
          <a:miter lim="0"/>
          <a:headEnd type="none" w="med" len="med"/>
          <a:tailEnd type="none" w="med" len="med"/>
        </a:ln>
        <a:effectLst/>
      </a:spPr>
      <a:bodyPr vert="horz" wrap="square" lIns="50800" tIns="50800" rIns="50800" bIns="50800" numCol="1" anchor="ctr" anchorCtr="0" compatLnSpc="1">
        <a:prstTxWarp prst="textNoShape">
          <a:avLst/>
        </a:prstTxWarp>
      </a:bodyPr>
      <a:lstStyle>
        <a:defPPr marL="228600" marR="0" indent="0" algn="ctr" defTabSz="584200" rtl="0" eaLnBrk="1" fontAlgn="base" latinLnBrk="0" hangingPunct="0">
          <a:lnSpc>
            <a:spcPct val="100000"/>
          </a:lnSpc>
          <a:spcBef>
            <a:spcPct val="0"/>
          </a:spcBef>
          <a:spcAft>
            <a:spcPct val="0"/>
          </a:spcAft>
          <a:buClrTx/>
          <a:buSzTx/>
          <a:buFontTx/>
          <a:buNone/>
          <a:tabLst/>
          <a:defRPr kumimoji="0" lang="es-ES" sz="3000" b="0" i="0" u="none" strike="noStrike" cap="none" normalizeH="0" baseline="0" smtClean="0">
            <a:ln>
              <a:noFill/>
            </a:ln>
            <a:solidFill>
              <a:srgbClr val="324863"/>
            </a:solidFill>
            <a:effectLst/>
            <a:latin typeface="Palatino" charset="0"/>
            <a:ea typeface="Palatino" charset="0"/>
            <a:cs typeface="Palatino" charset="0"/>
            <a:sym typeface="Palatino"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solidFill>
            <a:srgbClr val="7996B9"/>
          </a:solidFill>
          <a:prstDash val="solid"/>
          <a:miter lim="0"/>
          <a:headEnd type="none" w="med" len="med"/>
          <a:tailEnd type="none" w="med" len="med"/>
        </a:ln>
        <a:effectLst/>
      </a:spPr>
      <a:bodyPr vert="horz" wrap="square" lIns="50800" tIns="50800" rIns="50800" bIns="50800" numCol="1" anchor="ctr" anchorCtr="0" compatLnSpc="1">
        <a:prstTxWarp prst="textNoShape">
          <a:avLst/>
        </a:prstTxWarp>
      </a:bodyPr>
      <a:lstStyle>
        <a:defPPr marL="228600" marR="0" indent="0" algn="ctr" defTabSz="584200" rtl="0" eaLnBrk="1" fontAlgn="base" latinLnBrk="0" hangingPunct="0">
          <a:lnSpc>
            <a:spcPct val="100000"/>
          </a:lnSpc>
          <a:spcBef>
            <a:spcPct val="0"/>
          </a:spcBef>
          <a:spcAft>
            <a:spcPct val="0"/>
          </a:spcAft>
          <a:buClrTx/>
          <a:buSzTx/>
          <a:buFontTx/>
          <a:buNone/>
          <a:tabLst/>
          <a:defRPr kumimoji="0" lang="es-ES" sz="3000" b="0" i="0" u="none" strike="noStrike" cap="none" normalizeH="0" baseline="0" smtClean="0">
            <a:ln>
              <a:noFill/>
            </a:ln>
            <a:solidFill>
              <a:srgbClr val="324863"/>
            </a:solidFill>
            <a:effectLst/>
            <a:latin typeface="Palatino" charset="0"/>
            <a:ea typeface="Palatino" charset="0"/>
            <a:cs typeface="Palatino" charset="0"/>
            <a:sym typeface="Palatino" charset="0"/>
          </a:defRPr>
        </a:defPPr>
      </a:lstStyle>
    </a:lnDef>
  </a:objectDefaults>
  <a:extraClrSchemeLst/>
</a:theme>
</file>

<file path=ppt/theme/theme2.xml><?xml version="1.0" encoding="utf-8"?>
<a:theme xmlns:a="http://schemas.openxmlformats.org/drawingml/2006/main" name="Tema de Office">
  <a:themeElements>
    <a:clrScheme name="">
      <a:dk1>
        <a:srgbClr val="314864"/>
      </a:dk1>
      <a:lt1>
        <a:srgbClr val="644D33"/>
      </a:lt1>
      <a:dk2>
        <a:srgbClr val="615F5C"/>
      </a:dk2>
      <a:lt2>
        <a:srgbClr val="D6D3CB"/>
      </a:lt2>
      <a:accent1>
        <a:srgbClr val="4D76A4"/>
      </a:accent1>
      <a:accent2>
        <a:srgbClr val="729460"/>
      </a:accent2>
      <a:accent3>
        <a:srgbClr val="B8B2AD"/>
      </a:accent3>
      <a:accent4>
        <a:srgbClr val="283C54"/>
      </a:accent4>
      <a:accent5>
        <a:srgbClr val="B2BDCF"/>
      </a:accent5>
      <a:accent6>
        <a:srgbClr val="678656"/>
      </a:accent6>
      <a:hlink>
        <a:srgbClr val="0000FF"/>
      </a:hlink>
      <a:folHlink>
        <a:srgbClr val="FF00FF"/>
      </a:folHlink>
    </a:clrScheme>
    <a:fontScheme name="Tema de Office">
      <a:majorFont>
        <a:latin typeface="Didot"/>
        <a:ea typeface="Didot"/>
        <a:cs typeface="Didot"/>
      </a:majorFont>
      <a:minorFont>
        <a:latin typeface="Palatino"/>
        <a:ea typeface="Palatino"/>
        <a:cs typeface="Palatino"/>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solidFill>
            <a:srgbClr val="7996B9"/>
          </a:solidFill>
          <a:prstDash val="solid"/>
          <a:miter lim="0"/>
          <a:headEnd type="none" w="med" len="med"/>
          <a:tailEnd type="none" w="med" len="med"/>
        </a:ln>
        <a:effectLst/>
      </a:spPr>
      <a:bodyPr vert="horz" wrap="square" lIns="50800" tIns="50800" rIns="50800" bIns="50800" numCol="1" anchor="ctr" anchorCtr="0" compatLnSpc="1">
        <a:prstTxWarp prst="textNoShape">
          <a:avLst/>
        </a:prstTxWarp>
      </a:bodyPr>
      <a:lstStyle>
        <a:defPPr marL="228600" marR="0" indent="0" algn="ctr" defTabSz="584200" rtl="0" eaLnBrk="1" fontAlgn="base" latinLnBrk="0" hangingPunct="0">
          <a:lnSpc>
            <a:spcPct val="100000"/>
          </a:lnSpc>
          <a:spcBef>
            <a:spcPct val="0"/>
          </a:spcBef>
          <a:spcAft>
            <a:spcPct val="0"/>
          </a:spcAft>
          <a:buClrTx/>
          <a:buSzTx/>
          <a:buFontTx/>
          <a:buNone/>
          <a:tabLst/>
          <a:defRPr kumimoji="0" lang="es-ES" sz="3000" b="0" i="0" u="none" strike="noStrike" cap="none" normalizeH="0" baseline="0" smtClean="0">
            <a:ln>
              <a:noFill/>
            </a:ln>
            <a:solidFill>
              <a:srgbClr val="324863"/>
            </a:solidFill>
            <a:effectLst/>
            <a:latin typeface="Palatino" charset="0"/>
            <a:ea typeface="Palatino" charset="0"/>
            <a:cs typeface="Palatino" charset="0"/>
            <a:sym typeface="Palatino"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solidFill>
            <a:srgbClr val="7996B9"/>
          </a:solidFill>
          <a:prstDash val="solid"/>
          <a:miter lim="0"/>
          <a:headEnd type="none" w="med" len="med"/>
          <a:tailEnd type="none" w="med" len="med"/>
        </a:ln>
        <a:effectLst/>
      </a:spPr>
      <a:bodyPr vert="horz" wrap="square" lIns="50800" tIns="50800" rIns="50800" bIns="50800" numCol="1" anchor="ctr" anchorCtr="0" compatLnSpc="1">
        <a:prstTxWarp prst="textNoShape">
          <a:avLst/>
        </a:prstTxWarp>
      </a:bodyPr>
      <a:lstStyle>
        <a:defPPr marL="228600" marR="0" indent="0" algn="ctr" defTabSz="584200" rtl="0" eaLnBrk="1" fontAlgn="base" latinLnBrk="0" hangingPunct="0">
          <a:lnSpc>
            <a:spcPct val="100000"/>
          </a:lnSpc>
          <a:spcBef>
            <a:spcPct val="0"/>
          </a:spcBef>
          <a:spcAft>
            <a:spcPct val="0"/>
          </a:spcAft>
          <a:buClrTx/>
          <a:buSzTx/>
          <a:buFontTx/>
          <a:buNone/>
          <a:tabLst/>
          <a:defRPr kumimoji="0" lang="es-ES" sz="3000" b="0" i="0" u="none" strike="noStrike" cap="none" normalizeH="0" baseline="0" smtClean="0">
            <a:ln>
              <a:noFill/>
            </a:ln>
            <a:solidFill>
              <a:srgbClr val="324863"/>
            </a:solidFill>
            <a:effectLst/>
            <a:latin typeface="Palatino" charset="0"/>
            <a:ea typeface="Palatino" charset="0"/>
            <a:cs typeface="Palatino" charset="0"/>
            <a:sym typeface="Palatino" charset="0"/>
          </a:defRPr>
        </a:defPPr>
      </a:lstStyle>
    </a:lnDef>
  </a:objectDefaults>
  <a:extraClrSchemeLst/>
</a:theme>
</file>

<file path=ppt/theme/theme3.xml><?xml version="1.0" encoding="utf-8"?>
<a:theme xmlns:a="http://schemas.openxmlformats.org/drawingml/2006/main" name="Tema de Office">
  <a:themeElements>
    <a:clrScheme name="">
      <a:dk1>
        <a:srgbClr val="314864"/>
      </a:dk1>
      <a:lt1>
        <a:srgbClr val="644D33"/>
      </a:lt1>
      <a:dk2>
        <a:srgbClr val="615F5C"/>
      </a:dk2>
      <a:lt2>
        <a:srgbClr val="D6D3CB"/>
      </a:lt2>
      <a:accent1>
        <a:srgbClr val="4D76A4"/>
      </a:accent1>
      <a:accent2>
        <a:srgbClr val="729460"/>
      </a:accent2>
      <a:accent3>
        <a:srgbClr val="B8B2AD"/>
      </a:accent3>
      <a:accent4>
        <a:srgbClr val="283C54"/>
      </a:accent4>
      <a:accent5>
        <a:srgbClr val="B2BDCF"/>
      </a:accent5>
      <a:accent6>
        <a:srgbClr val="678656"/>
      </a:accent6>
      <a:hlink>
        <a:srgbClr val="0000FF"/>
      </a:hlink>
      <a:folHlink>
        <a:srgbClr val="FF00FF"/>
      </a:folHlink>
    </a:clrScheme>
    <a:fontScheme name="Tema de Office">
      <a:majorFont>
        <a:latin typeface="Didot"/>
        <a:ea typeface="Didot"/>
        <a:cs typeface="Didot"/>
      </a:majorFont>
      <a:minorFont>
        <a:latin typeface="Palatino"/>
        <a:ea typeface="Palatino"/>
        <a:cs typeface="Palatino"/>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solidFill>
            <a:srgbClr val="7996B9"/>
          </a:solidFill>
          <a:prstDash val="solid"/>
          <a:miter lim="0"/>
          <a:headEnd type="none" w="med" len="med"/>
          <a:tailEnd type="none" w="med" len="med"/>
        </a:ln>
        <a:effectLst/>
      </a:spPr>
      <a:bodyPr vert="horz" wrap="square" lIns="50800" tIns="50800" rIns="50800" bIns="50800" numCol="1" anchor="ctr" anchorCtr="0" compatLnSpc="1">
        <a:prstTxWarp prst="textNoShape">
          <a:avLst/>
        </a:prstTxWarp>
      </a:bodyPr>
      <a:lstStyle>
        <a:defPPr marL="228600" marR="0" indent="0" algn="ctr" defTabSz="584200" rtl="0" eaLnBrk="1" fontAlgn="base" latinLnBrk="0" hangingPunct="0">
          <a:lnSpc>
            <a:spcPct val="100000"/>
          </a:lnSpc>
          <a:spcBef>
            <a:spcPct val="0"/>
          </a:spcBef>
          <a:spcAft>
            <a:spcPct val="0"/>
          </a:spcAft>
          <a:buClrTx/>
          <a:buSzTx/>
          <a:buFontTx/>
          <a:buNone/>
          <a:tabLst/>
          <a:defRPr kumimoji="0" lang="es-ES" sz="3000" b="0" i="0" u="none" strike="noStrike" cap="none" normalizeH="0" baseline="0" smtClean="0">
            <a:ln>
              <a:noFill/>
            </a:ln>
            <a:solidFill>
              <a:srgbClr val="324863"/>
            </a:solidFill>
            <a:effectLst/>
            <a:latin typeface="Palatino" charset="0"/>
            <a:ea typeface="Palatino" charset="0"/>
            <a:cs typeface="Palatino" charset="0"/>
            <a:sym typeface="Palatino"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solidFill>
            <a:srgbClr val="7996B9"/>
          </a:solidFill>
          <a:prstDash val="solid"/>
          <a:miter lim="0"/>
          <a:headEnd type="none" w="med" len="med"/>
          <a:tailEnd type="none" w="med" len="med"/>
        </a:ln>
        <a:effectLst/>
      </a:spPr>
      <a:bodyPr vert="horz" wrap="square" lIns="50800" tIns="50800" rIns="50800" bIns="50800" numCol="1" anchor="ctr" anchorCtr="0" compatLnSpc="1">
        <a:prstTxWarp prst="textNoShape">
          <a:avLst/>
        </a:prstTxWarp>
      </a:bodyPr>
      <a:lstStyle>
        <a:defPPr marL="228600" marR="0" indent="0" algn="ctr" defTabSz="584200" rtl="0" eaLnBrk="1" fontAlgn="base" latinLnBrk="0" hangingPunct="0">
          <a:lnSpc>
            <a:spcPct val="100000"/>
          </a:lnSpc>
          <a:spcBef>
            <a:spcPct val="0"/>
          </a:spcBef>
          <a:spcAft>
            <a:spcPct val="0"/>
          </a:spcAft>
          <a:buClrTx/>
          <a:buSzTx/>
          <a:buFontTx/>
          <a:buNone/>
          <a:tabLst/>
          <a:defRPr kumimoji="0" lang="es-ES" sz="3000" b="0" i="0" u="none" strike="noStrike" cap="none" normalizeH="0" baseline="0" smtClean="0">
            <a:ln>
              <a:noFill/>
            </a:ln>
            <a:solidFill>
              <a:srgbClr val="324863"/>
            </a:solidFill>
            <a:effectLst/>
            <a:latin typeface="Palatino" charset="0"/>
            <a:ea typeface="Palatino" charset="0"/>
            <a:cs typeface="Palatino" charset="0"/>
            <a:sym typeface="Palatino" charset="0"/>
          </a:defRPr>
        </a:defPPr>
      </a:lstStyle>
    </a:lnDef>
  </a:objectDefaults>
  <a:extraClrSchemeLst/>
</a:theme>
</file>

<file path=ppt/theme/theme4.xml><?xml version="1.0" encoding="utf-8"?>
<a:theme xmlns:a="http://schemas.openxmlformats.org/drawingml/2006/main" name="Tema de Office">
  <a:themeElements>
    <a:clrScheme name="">
      <a:dk1>
        <a:srgbClr val="314864"/>
      </a:dk1>
      <a:lt1>
        <a:srgbClr val="644D33"/>
      </a:lt1>
      <a:dk2>
        <a:srgbClr val="615F5C"/>
      </a:dk2>
      <a:lt2>
        <a:srgbClr val="D6D3CB"/>
      </a:lt2>
      <a:accent1>
        <a:srgbClr val="4D76A4"/>
      </a:accent1>
      <a:accent2>
        <a:srgbClr val="729460"/>
      </a:accent2>
      <a:accent3>
        <a:srgbClr val="B8B2AD"/>
      </a:accent3>
      <a:accent4>
        <a:srgbClr val="283C54"/>
      </a:accent4>
      <a:accent5>
        <a:srgbClr val="B2BDCF"/>
      </a:accent5>
      <a:accent6>
        <a:srgbClr val="678656"/>
      </a:accent6>
      <a:hlink>
        <a:srgbClr val="0000FF"/>
      </a:hlink>
      <a:folHlink>
        <a:srgbClr val="FF00FF"/>
      </a:folHlink>
    </a:clrScheme>
    <a:fontScheme name="Tema de Office">
      <a:majorFont>
        <a:latin typeface="Didot"/>
        <a:ea typeface="Didot"/>
        <a:cs typeface="Didot"/>
      </a:majorFont>
      <a:minorFont>
        <a:latin typeface="Palatino"/>
        <a:ea typeface="Palatino"/>
        <a:cs typeface="Palatino"/>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solidFill>
            <a:srgbClr val="7996B9"/>
          </a:solidFill>
          <a:prstDash val="solid"/>
          <a:miter lim="0"/>
          <a:headEnd type="none" w="med" len="med"/>
          <a:tailEnd type="none" w="med" len="med"/>
        </a:ln>
        <a:effectLst/>
      </a:spPr>
      <a:bodyPr vert="horz" wrap="square" lIns="50800" tIns="50800" rIns="50800" bIns="50800" numCol="1" anchor="ctr" anchorCtr="0" compatLnSpc="1">
        <a:prstTxWarp prst="textNoShape">
          <a:avLst/>
        </a:prstTxWarp>
      </a:bodyPr>
      <a:lstStyle>
        <a:defPPr marL="228600" marR="0" indent="0" algn="ctr" defTabSz="584200" rtl="0" eaLnBrk="1" fontAlgn="base" latinLnBrk="0" hangingPunct="0">
          <a:lnSpc>
            <a:spcPct val="100000"/>
          </a:lnSpc>
          <a:spcBef>
            <a:spcPct val="0"/>
          </a:spcBef>
          <a:spcAft>
            <a:spcPct val="0"/>
          </a:spcAft>
          <a:buClrTx/>
          <a:buSzTx/>
          <a:buFontTx/>
          <a:buNone/>
          <a:tabLst/>
          <a:defRPr kumimoji="0" lang="es-ES" sz="3000" b="0" i="0" u="none" strike="noStrike" cap="none" normalizeH="0" baseline="0" smtClean="0">
            <a:ln>
              <a:noFill/>
            </a:ln>
            <a:solidFill>
              <a:srgbClr val="324863"/>
            </a:solidFill>
            <a:effectLst/>
            <a:latin typeface="Palatino" charset="0"/>
            <a:ea typeface="Palatino" charset="0"/>
            <a:cs typeface="Palatino" charset="0"/>
            <a:sym typeface="Palatino"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solidFill>
            <a:srgbClr val="7996B9"/>
          </a:solidFill>
          <a:prstDash val="solid"/>
          <a:miter lim="0"/>
          <a:headEnd type="none" w="med" len="med"/>
          <a:tailEnd type="none" w="med" len="med"/>
        </a:ln>
        <a:effectLst/>
      </a:spPr>
      <a:bodyPr vert="horz" wrap="square" lIns="50800" tIns="50800" rIns="50800" bIns="50800" numCol="1" anchor="ctr" anchorCtr="0" compatLnSpc="1">
        <a:prstTxWarp prst="textNoShape">
          <a:avLst/>
        </a:prstTxWarp>
      </a:bodyPr>
      <a:lstStyle>
        <a:defPPr marL="228600" marR="0" indent="0" algn="ctr" defTabSz="584200" rtl="0" eaLnBrk="1" fontAlgn="base" latinLnBrk="0" hangingPunct="0">
          <a:lnSpc>
            <a:spcPct val="100000"/>
          </a:lnSpc>
          <a:spcBef>
            <a:spcPct val="0"/>
          </a:spcBef>
          <a:spcAft>
            <a:spcPct val="0"/>
          </a:spcAft>
          <a:buClrTx/>
          <a:buSzTx/>
          <a:buFontTx/>
          <a:buNone/>
          <a:tabLst/>
          <a:defRPr kumimoji="0" lang="es-ES" sz="3000" b="0" i="0" u="none" strike="noStrike" cap="none" normalizeH="0" baseline="0" smtClean="0">
            <a:ln>
              <a:noFill/>
            </a:ln>
            <a:solidFill>
              <a:srgbClr val="324863"/>
            </a:solidFill>
            <a:effectLst/>
            <a:latin typeface="Palatino" charset="0"/>
            <a:ea typeface="Palatino" charset="0"/>
            <a:cs typeface="Palatino" charset="0"/>
            <a:sym typeface="Palatino" charset="0"/>
          </a:defRPr>
        </a:defPPr>
      </a:lstStyle>
    </a:lnDef>
  </a:objectDefaults>
  <a:extraClrSchemeLst/>
</a:theme>
</file>

<file path=ppt/theme/theme5.xml><?xml version="1.0" encoding="utf-8"?>
<a:theme xmlns:a="http://schemas.openxmlformats.org/drawingml/2006/main" name="Tema de Office">
  <a:themeElements>
    <a:clrScheme name="">
      <a:dk1>
        <a:srgbClr val="314864"/>
      </a:dk1>
      <a:lt1>
        <a:srgbClr val="644D33"/>
      </a:lt1>
      <a:dk2>
        <a:srgbClr val="615F5C"/>
      </a:dk2>
      <a:lt2>
        <a:srgbClr val="D6D3CB"/>
      </a:lt2>
      <a:accent1>
        <a:srgbClr val="4D76A4"/>
      </a:accent1>
      <a:accent2>
        <a:srgbClr val="729460"/>
      </a:accent2>
      <a:accent3>
        <a:srgbClr val="B8B2AD"/>
      </a:accent3>
      <a:accent4>
        <a:srgbClr val="283C54"/>
      </a:accent4>
      <a:accent5>
        <a:srgbClr val="B2BDCF"/>
      </a:accent5>
      <a:accent6>
        <a:srgbClr val="678656"/>
      </a:accent6>
      <a:hlink>
        <a:srgbClr val="0000FF"/>
      </a:hlink>
      <a:folHlink>
        <a:srgbClr val="FF00FF"/>
      </a:folHlink>
    </a:clrScheme>
    <a:fontScheme name="Tema de Office">
      <a:majorFont>
        <a:latin typeface="Didot"/>
        <a:ea typeface="Didot"/>
        <a:cs typeface="Didot"/>
      </a:majorFont>
      <a:minorFont>
        <a:latin typeface="Palatino"/>
        <a:ea typeface="Palatino"/>
        <a:cs typeface="Palatino"/>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solidFill>
            <a:srgbClr val="7996B9"/>
          </a:solidFill>
          <a:prstDash val="solid"/>
          <a:miter lim="0"/>
          <a:headEnd type="none" w="med" len="med"/>
          <a:tailEnd type="none" w="med" len="med"/>
        </a:ln>
        <a:effectLst/>
      </a:spPr>
      <a:bodyPr vert="horz" wrap="square" lIns="50800" tIns="50800" rIns="50800" bIns="50800" numCol="1" anchor="ctr" anchorCtr="0" compatLnSpc="1">
        <a:prstTxWarp prst="textNoShape">
          <a:avLst/>
        </a:prstTxWarp>
      </a:bodyPr>
      <a:lstStyle>
        <a:defPPr marL="228600" marR="0" indent="0" algn="ctr" defTabSz="584200" rtl="0" eaLnBrk="1" fontAlgn="base" latinLnBrk="0" hangingPunct="0">
          <a:lnSpc>
            <a:spcPct val="100000"/>
          </a:lnSpc>
          <a:spcBef>
            <a:spcPct val="0"/>
          </a:spcBef>
          <a:spcAft>
            <a:spcPct val="0"/>
          </a:spcAft>
          <a:buClrTx/>
          <a:buSzTx/>
          <a:buFontTx/>
          <a:buNone/>
          <a:tabLst/>
          <a:defRPr kumimoji="0" lang="es-ES" sz="3000" b="0" i="0" u="none" strike="noStrike" cap="none" normalizeH="0" baseline="0" smtClean="0">
            <a:ln>
              <a:noFill/>
            </a:ln>
            <a:solidFill>
              <a:srgbClr val="324863"/>
            </a:solidFill>
            <a:effectLst/>
            <a:latin typeface="Palatino" charset="0"/>
            <a:ea typeface="Palatino" charset="0"/>
            <a:cs typeface="Palatino" charset="0"/>
            <a:sym typeface="Palatino"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12700" cap="flat" cmpd="sng" algn="ctr">
          <a:solidFill>
            <a:srgbClr val="7996B9"/>
          </a:solidFill>
          <a:prstDash val="solid"/>
          <a:miter lim="0"/>
          <a:headEnd type="none" w="med" len="med"/>
          <a:tailEnd type="none" w="med" len="med"/>
        </a:ln>
        <a:effectLst/>
      </a:spPr>
      <a:bodyPr vert="horz" wrap="square" lIns="50800" tIns="50800" rIns="50800" bIns="50800" numCol="1" anchor="ctr" anchorCtr="0" compatLnSpc="1">
        <a:prstTxWarp prst="textNoShape">
          <a:avLst/>
        </a:prstTxWarp>
      </a:bodyPr>
      <a:lstStyle>
        <a:defPPr marL="228600" marR="0" indent="0" algn="ctr" defTabSz="584200" rtl="0" eaLnBrk="1" fontAlgn="base" latinLnBrk="0" hangingPunct="0">
          <a:lnSpc>
            <a:spcPct val="100000"/>
          </a:lnSpc>
          <a:spcBef>
            <a:spcPct val="0"/>
          </a:spcBef>
          <a:spcAft>
            <a:spcPct val="0"/>
          </a:spcAft>
          <a:buClrTx/>
          <a:buSzTx/>
          <a:buFontTx/>
          <a:buNone/>
          <a:tabLst/>
          <a:defRPr kumimoji="0" lang="es-ES" sz="3000" b="0" i="0" u="none" strike="noStrike" cap="none" normalizeH="0" baseline="0" smtClean="0">
            <a:ln>
              <a:noFill/>
            </a:ln>
            <a:solidFill>
              <a:srgbClr val="324863"/>
            </a:solidFill>
            <a:effectLst/>
            <a:latin typeface="Palatino" charset="0"/>
            <a:ea typeface="Palatino" charset="0"/>
            <a:cs typeface="Palatino" charset="0"/>
            <a:sym typeface="Palatino" charset="0"/>
          </a:defRPr>
        </a:defPPr>
      </a:lstStyle>
    </a:lnDef>
  </a:objectDefaults>
  <a:extraClrSchemeLst/>
</a:theme>
</file>

<file path=ppt/theme/theme6.xml><?xml version="1.0" encoding="utf-8"?>
<a:theme xmlns:a="http://schemas.openxmlformats.org/drawingml/2006/main" name="Tema de Office">
  <a:themeElements>
    <a:clrScheme name="">
      <a:dk1>
        <a:srgbClr val="000000"/>
      </a:dk1>
      <a:lt1>
        <a:srgbClr val="FFFFFF"/>
      </a:lt1>
      <a:dk2>
        <a:srgbClr val="615F5C"/>
      </a:dk2>
      <a:lt2>
        <a:srgbClr val="D6D3CB"/>
      </a:lt2>
      <a:accent1>
        <a:srgbClr val="4D76A4"/>
      </a:accent1>
      <a:accent2>
        <a:srgbClr val="729460"/>
      </a:accent2>
      <a:accent3>
        <a:srgbClr val="FFFFFF"/>
      </a:accent3>
      <a:accent4>
        <a:srgbClr val="000000"/>
      </a:accent4>
      <a:accent5>
        <a:srgbClr val="B2BDCF"/>
      </a:accent5>
      <a:accent6>
        <a:srgbClr val="678656"/>
      </a:accent6>
      <a:hlink>
        <a:srgbClr val="0000FF"/>
      </a:hlink>
      <a:folHlink>
        <a:srgbClr val="FF00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558</Words>
  <Application>Microsoft Office PowerPoint</Application>
  <PresentationFormat>Personalizado</PresentationFormat>
  <Paragraphs>63</Paragraphs>
  <Slides>12</Slides>
  <Notes>0</Notes>
  <HiddenSlides>0</HiddenSlides>
  <MMClips>0</MMClips>
  <ScaleCrop>false</ScaleCrop>
  <HeadingPairs>
    <vt:vector size="6" baseType="variant">
      <vt:variant>
        <vt:lpstr>Fuentes usadas</vt:lpstr>
      </vt:variant>
      <vt:variant>
        <vt:i4>5</vt:i4>
      </vt:variant>
      <vt:variant>
        <vt:lpstr>Tema</vt:lpstr>
      </vt:variant>
      <vt:variant>
        <vt:i4>5</vt:i4>
      </vt:variant>
      <vt:variant>
        <vt:lpstr>Títulos de diapositiva</vt:lpstr>
      </vt:variant>
      <vt:variant>
        <vt:i4>12</vt:i4>
      </vt:variant>
    </vt:vector>
  </HeadingPairs>
  <TitlesOfParts>
    <vt:vector size="22" baseType="lpstr">
      <vt:lpstr>Palatino</vt:lpstr>
      <vt:lpstr>Didot</vt:lpstr>
      <vt:lpstr>Avenir Roman</vt:lpstr>
      <vt:lpstr>Helvetica</vt:lpstr>
      <vt:lpstr>Zapf Dingbats</vt:lpstr>
      <vt:lpstr>Tema de Office</vt:lpstr>
      <vt:lpstr>Tema de Office</vt:lpstr>
      <vt:lpstr>Tema de Office</vt:lpstr>
      <vt:lpstr>Tema de Office</vt:lpstr>
      <vt:lpstr>Tema de Office</vt:lpstr>
      <vt:lpstr>Anomalías humanas ligadas a los cromosomas sexuales</vt:lpstr>
      <vt:lpstr>Introducción</vt:lpstr>
      <vt:lpstr>Enfermedades más conocidas</vt:lpstr>
      <vt:lpstr>Padecimientos comunes relacionados con el número anormal de cromosomas</vt:lpstr>
      <vt:lpstr>Aneuploidía en cromosomas sexuales</vt:lpstr>
      <vt:lpstr>Aneuploidía en cromosomas sexuales</vt:lpstr>
      <vt:lpstr>Aneuploidía en cromosomas sexuales</vt:lpstr>
      <vt:lpstr>Aneuploidía en cromosomas sexuales</vt:lpstr>
      <vt:lpstr>Aneuploidía en autosomas</vt:lpstr>
      <vt:lpstr>Aneuploidía en autosomas</vt:lpstr>
      <vt:lpstr>Aneuploidía en autosomas</vt:lpstr>
      <vt:lpstr>Tarea: Alteraciones genéticas en humanos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Anomalías humanas ligadas a los cromosomas sexuales</dc:title>
  <cp:lastModifiedBy>pc-02</cp:lastModifiedBy>
  <cp:revision>1</cp:revision>
  <dcterms:modified xsi:type="dcterms:W3CDTF">2014-02-22T16:58:53Z</dcterms:modified>
</cp:coreProperties>
</file>