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9" r:id="rId2"/>
    <p:sldId id="257" r:id="rId3"/>
    <p:sldId id="258" r:id="rId4"/>
    <p:sldId id="262" r:id="rId5"/>
    <p:sldId id="263" r:id="rId6"/>
    <p:sldId id="264" r:id="rId7"/>
    <p:sldId id="265" r:id="rId8"/>
    <p:sldId id="259" r:id="rId9"/>
    <p:sldId id="260" r:id="rId10"/>
    <p:sldId id="261" r:id="rId11"/>
    <p:sldId id="266" r:id="rId12"/>
    <p:sldId id="267" r:id="rId13"/>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329B9"/>
    <a:srgbClr val="FF66CC"/>
    <a:srgbClr val="FF00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2" d="100"/>
          <a:sy n="82" d="100"/>
        </p:scale>
        <p:origin x="-1026" y="45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7" name="6 Triángulo isósceles"/>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Título"/>
          <p:cNvSpPr>
            <a:spLocks noGrp="1"/>
          </p:cNvSpPr>
          <p:nvPr>
            <p:ph type="ctrTitle"/>
          </p:nvPr>
        </p:nvSpPr>
        <p:spPr>
          <a:xfrm>
            <a:off x="540544" y="776288"/>
            <a:ext cx="8062912" cy="1470025"/>
          </a:xfrm>
        </p:spPr>
        <p:txBody>
          <a:bodyPr anchor="b">
            <a:normAutofit/>
          </a:bodyPr>
          <a:lstStyle>
            <a:lvl1pPr algn="r">
              <a:defRPr sz="440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1371600" y="6012656"/>
            <a:ext cx="5791200" cy="365125"/>
          </a:xfrm>
        </p:spPr>
        <p:txBody>
          <a:bodyPr tIns="0" bIns="0" anchor="t"/>
          <a:lstStyle>
            <a:lvl1pPr algn="r">
              <a:defRPr sz="1000"/>
            </a:lvl1pPr>
          </a:lstStyle>
          <a:p>
            <a:fld id="{D6753840-5882-4069-B3C3-24B8EFA0F726}" type="datetimeFigureOut">
              <a:rPr lang="es-MX" smtClean="0"/>
              <a:pPr/>
              <a:t>04/05/2015</a:t>
            </a:fld>
            <a:endParaRPr lang="es-MX"/>
          </a:p>
        </p:txBody>
      </p:sp>
      <p:sp>
        <p:nvSpPr>
          <p:cNvPr id="17" name="16 Marcador de pie de página"/>
          <p:cNvSpPr>
            <a:spLocks noGrp="1"/>
          </p:cNvSpPr>
          <p:nvPr>
            <p:ph type="ftr" sz="quarter" idx="11"/>
          </p:nvPr>
        </p:nvSpPr>
        <p:spPr>
          <a:xfrm>
            <a:off x="1371600" y="5650704"/>
            <a:ext cx="5791200" cy="365125"/>
          </a:xfrm>
        </p:spPr>
        <p:txBody>
          <a:bodyPr tIns="0" bIns="0" anchor="b"/>
          <a:lstStyle>
            <a:lvl1pPr algn="r">
              <a:defRPr sz="1100"/>
            </a:lvl1pPr>
          </a:lstStyle>
          <a:p>
            <a:endParaRPr lang="es-MX"/>
          </a:p>
        </p:txBody>
      </p:sp>
      <p:sp>
        <p:nvSpPr>
          <p:cNvPr id="29" name="28 Marcador de número de diapositiva"/>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AADEAD83-4A04-4846-804E-4DBED952BC4F}" type="slidenum">
              <a:rPr lang="es-MX" smtClean="0"/>
              <a:pPr/>
              <a:t>‹Nº›</a:t>
            </a:fld>
            <a:endParaRPr lang="es-MX"/>
          </a:p>
        </p:txBody>
      </p:sp>
    </p:spTree>
  </p:cSld>
  <p:clrMapOvr>
    <a:masterClrMapping/>
  </p:clrMapOvr>
  <p:transition>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7494"/>
            <a:ext cx="8229600" cy="1399032"/>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a:xfrm>
            <a:off x="457200" y="1882808"/>
            <a:ext cx="8229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4791456" y="6480048"/>
            <a:ext cx="2133600" cy="301752"/>
          </a:xfrm>
        </p:spPr>
        <p:txBody>
          <a:bodyPr/>
          <a:lstStyle/>
          <a:p>
            <a:fld id="{D6753840-5882-4069-B3C3-24B8EFA0F726}" type="datetimeFigureOut">
              <a:rPr lang="es-MX" smtClean="0"/>
              <a:pPr/>
              <a:t>04/05/2015</a:t>
            </a:fld>
            <a:endParaRPr lang="es-MX"/>
          </a:p>
        </p:txBody>
      </p:sp>
      <p:sp>
        <p:nvSpPr>
          <p:cNvPr id="5" name="4 Marcador de pie de página"/>
          <p:cNvSpPr>
            <a:spLocks noGrp="1"/>
          </p:cNvSpPr>
          <p:nvPr>
            <p:ph type="ftr" sz="quarter" idx="11"/>
          </p:nvPr>
        </p:nvSpPr>
        <p:spPr>
          <a:xfrm>
            <a:off x="457200" y="6480969"/>
            <a:ext cx="4260056" cy="300831"/>
          </a:xfrm>
        </p:spPr>
        <p:txBody>
          <a:bodyPr/>
          <a:lstStyle/>
          <a:p>
            <a:endParaRPr lang="es-MX"/>
          </a:p>
        </p:txBody>
      </p:sp>
      <p:sp>
        <p:nvSpPr>
          <p:cNvPr id="6" name="5 Marcador de número de diapositiva"/>
          <p:cNvSpPr>
            <a:spLocks noGrp="1"/>
          </p:cNvSpPr>
          <p:nvPr>
            <p:ph type="sldNum" sz="quarter" idx="12"/>
          </p:nvPr>
        </p:nvSpPr>
        <p:spPr/>
        <p:txBody>
          <a:bodyPr/>
          <a:lstStyle/>
          <a:p>
            <a:fld id="{AADEAD83-4A04-4846-804E-4DBED952BC4F}" type="slidenum">
              <a:rPr lang="es-MX" smtClean="0"/>
              <a:pPr/>
              <a:t>‹Nº›</a:t>
            </a:fld>
            <a:endParaRPr lang="es-MX"/>
          </a:p>
        </p:txBody>
      </p:sp>
    </p:spTree>
  </p:cSld>
  <p:clrMapOvr>
    <a:masterClrMapping/>
  </p:clrMapOvr>
  <p:transition>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2">
        <a:schemeClr val="bg1"/>
      </p:bgRef>
    </p:bg>
    <p:spTree>
      <p:nvGrpSpPr>
        <p:cNvPr id="1" name=""/>
        <p:cNvGrpSpPr/>
        <p:nvPr/>
      </p:nvGrpSpPr>
      <p:grpSpPr>
        <a:xfrm>
          <a:off x="0" y="0"/>
          <a:ext cx="0" cy="0"/>
          <a:chOff x="0" y="0"/>
          <a:chExt cx="0" cy="0"/>
        </a:xfrm>
      </p:grpSpPr>
      <p:sp>
        <p:nvSpPr>
          <p:cNvPr id="9" name="8 Triángulo rectángulo"/>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7 Triángulo isósceles"/>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3 Marcador de fecha"/>
          <p:cNvSpPr>
            <a:spLocks noGrp="1"/>
          </p:cNvSpPr>
          <p:nvPr>
            <p:ph type="dt" sz="half" idx="10"/>
          </p:nvPr>
        </p:nvSpPr>
        <p:spPr>
          <a:xfrm>
            <a:off x="6955632" y="6477000"/>
            <a:ext cx="2133600" cy="304800"/>
          </a:xfrm>
        </p:spPr>
        <p:txBody>
          <a:bodyPr/>
          <a:lstStyle/>
          <a:p>
            <a:fld id="{D6753840-5882-4069-B3C3-24B8EFA0F726}" type="datetimeFigureOut">
              <a:rPr lang="es-MX" smtClean="0"/>
              <a:pPr/>
              <a:t>04/05/2015</a:t>
            </a:fld>
            <a:endParaRPr lang="es-MX"/>
          </a:p>
        </p:txBody>
      </p:sp>
      <p:sp>
        <p:nvSpPr>
          <p:cNvPr id="5" name="4 Marcador de pie de página"/>
          <p:cNvSpPr>
            <a:spLocks noGrp="1"/>
          </p:cNvSpPr>
          <p:nvPr>
            <p:ph type="ftr" sz="quarter" idx="11"/>
          </p:nvPr>
        </p:nvSpPr>
        <p:spPr>
          <a:xfrm>
            <a:off x="2619376" y="6480969"/>
            <a:ext cx="4260056" cy="300831"/>
          </a:xfrm>
        </p:spPr>
        <p:txBody>
          <a:bodyPr/>
          <a:lstStyle/>
          <a:p>
            <a:endParaRPr lang="es-MX"/>
          </a:p>
        </p:txBody>
      </p:sp>
      <p:sp>
        <p:nvSpPr>
          <p:cNvPr id="6" name="5 Marcador de número de diapositiva"/>
          <p:cNvSpPr>
            <a:spLocks noGrp="1"/>
          </p:cNvSpPr>
          <p:nvPr>
            <p:ph type="sldNum" sz="quarter" idx="12"/>
          </p:nvPr>
        </p:nvSpPr>
        <p:spPr>
          <a:xfrm>
            <a:off x="8451056" y="809624"/>
            <a:ext cx="502920" cy="300831"/>
          </a:xfrm>
        </p:spPr>
        <p:txBody>
          <a:bodyPr/>
          <a:lstStyle/>
          <a:p>
            <a:fld id="{AADEAD83-4A04-4846-804E-4DBED952BC4F}" type="slidenum">
              <a:rPr lang="es-MX" smtClean="0"/>
              <a:pPr/>
              <a:t>‹Nº›</a:t>
            </a:fld>
            <a:endParaRPr lang="es-MX"/>
          </a:p>
        </p:txBody>
      </p:sp>
      <p:cxnSp>
        <p:nvCxnSpPr>
          <p:cNvPr id="11" name="10 Conector recto"/>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9 Conector recto"/>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1 Título"/>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Tree>
  </p:cSld>
  <p:clrMapOvr>
    <a:overrideClrMapping bg1="dk1" tx1="lt1" bg2="dk2" tx2="lt2" accent1="accent1" accent2="accent2" accent3="accent3" accent4="accent4" accent5="accent5" accent6="accent6" hlink="hlink" folHlink="folHlink"/>
  </p:clrMapOvr>
  <p:transition>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marL="0" algn="l">
              <a:defRPr/>
            </a:lvl1p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4791456" y="6480969"/>
            <a:ext cx="2133600" cy="301752"/>
          </a:xfrm>
        </p:spPr>
        <p:txBody>
          <a:bodyPr/>
          <a:lstStyle/>
          <a:p>
            <a:fld id="{D6753840-5882-4069-B3C3-24B8EFA0F726}" type="datetimeFigureOut">
              <a:rPr lang="es-MX" smtClean="0"/>
              <a:pPr/>
              <a:t>04/05/2015</a:t>
            </a:fld>
            <a:endParaRPr lang="es-MX"/>
          </a:p>
        </p:txBody>
      </p:sp>
      <p:sp>
        <p:nvSpPr>
          <p:cNvPr id="6" name="5 Marcador de pie de página"/>
          <p:cNvSpPr>
            <a:spLocks noGrp="1"/>
          </p:cNvSpPr>
          <p:nvPr>
            <p:ph type="ftr" sz="quarter" idx="11"/>
          </p:nvPr>
        </p:nvSpPr>
        <p:spPr>
          <a:xfrm>
            <a:off x="457200" y="6480969"/>
            <a:ext cx="4260056" cy="301752"/>
          </a:xfrm>
        </p:spPr>
        <p:txBody>
          <a:bodyPr/>
          <a:lstStyle/>
          <a:p>
            <a:endParaRPr lang="es-MX"/>
          </a:p>
        </p:txBody>
      </p:sp>
      <p:sp>
        <p:nvSpPr>
          <p:cNvPr id="7" name="6 Marcador de número de diapositiva"/>
          <p:cNvSpPr>
            <a:spLocks noGrp="1"/>
          </p:cNvSpPr>
          <p:nvPr>
            <p:ph type="sldNum" sz="quarter" idx="12"/>
          </p:nvPr>
        </p:nvSpPr>
        <p:spPr>
          <a:xfrm>
            <a:off x="7589520" y="6480969"/>
            <a:ext cx="502920" cy="301752"/>
          </a:xfrm>
        </p:spPr>
        <p:txBody>
          <a:bodyPr/>
          <a:lstStyle/>
          <a:p>
            <a:fld id="{AADEAD83-4A04-4846-804E-4DBED952BC4F}" type="slidenum">
              <a:rPr lang="es-MX" smtClean="0"/>
              <a:pPr/>
              <a:t>‹Nº›</a:t>
            </a:fld>
            <a:endParaRPr lang="es-MX"/>
          </a:p>
        </p:txBody>
      </p:sp>
    </p:spTree>
  </p:cSld>
  <p:clrMapOvr>
    <a:masterClrMapping/>
  </p:clrMapOvr>
  <p:transition>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a:xfrm>
            <a:off x="4791456" y="6480969"/>
            <a:ext cx="2130552" cy="301752"/>
          </a:xfrm>
        </p:spPr>
        <p:txBody>
          <a:bodyPr/>
          <a:lstStyle/>
          <a:p>
            <a:fld id="{D6753840-5882-4069-B3C3-24B8EFA0F726}" type="datetimeFigureOut">
              <a:rPr lang="es-MX" smtClean="0"/>
              <a:pPr/>
              <a:t>04/05/2015</a:t>
            </a:fld>
            <a:endParaRPr lang="es-MX"/>
          </a:p>
        </p:txBody>
      </p:sp>
      <p:sp>
        <p:nvSpPr>
          <p:cNvPr id="8" name="7 Marcador de pie de página"/>
          <p:cNvSpPr>
            <a:spLocks noGrp="1"/>
          </p:cNvSpPr>
          <p:nvPr>
            <p:ph type="ftr" sz="quarter" idx="11"/>
          </p:nvPr>
        </p:nvSpPr>
        <p:spPr>
          <a:xfrm>
            <a:off x="457200" y="6480969"/>
            <a:ext cx="4261104" cy="301752"/>
          </a:xfrm>
        </p:spPr>
        <p:txBody>
          <a:bodyPr/>
          <a:lstStyle/>
          <a:p>
            <a:endParaRPr lang="es-MX"/>
          </a:p>
        </p:txBody>
      </p:sp>
      <p:sp>
        <p:nvSpPr>
          <p:cNvPr id="9" name="8 Marcador de número de diapositiva"/>
          <p:cNvSpPr>
            <a:spLocks noGrp="1"/>
          </p:cNvSpPr>
          <p:nvPr>
            <p:ph type="sldNum" sz="quarter" idx="12"/>
          </p:nvPr>
        </p:nvSpPr>
        <p:spPr>
          <a:xfrm>
            <a:off x="7589520" y="6483096"/>
            <a:ext cx="502920" cy="301752"/>
          </a:xfrm>
        </p:spPr>
        <p:txBody>
          <a:bodyPr/>
          <a:lstStyle>
            <a:lvl1pPr algn="ctr">
              <a:defRPr/>
            </a:lvl1pPr>
          </a:lstStyle>
          <a:p>
            <a:fld id="{AADEAD83-4A04-4846-804E-4DBED952BC4F}" type="slidenum">
              <a:rPr lang="es-MX" smtClean="0"/>
              <a:pPr/>
              <a:t>‹Nº›</a:t>
            </a:fld>
            <a:endParaRPr lang="es-MX"/>
          </a:p>
        </p:txBody>
      </p:sp>
    </p:spTree>
  </p:cSld>
  <p:clrMapOvr>
    <a:overrideClrMapping bg1="dk1" tx1="lt1" bg2="dk2" tx2="lt2" accent1="accent1" accent2="accent2" accent3="accent3" accent4="accent4" accent5="accent5" accent6="accent6" hlink="hlink" folHlink="folHlink"/>
  </p:clrMapOvr>
  <p:transition>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b="0"/>
            </a:lvl1p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D6753840-5882-4069-B3C3-24B8EFA0F726}" type="datetimeFigureOut">
              <a:rPr lang="es-MX" smtClean="0"/>
              <a:pPr/>
              <a:t>04/05/2015</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AADEAD83-4A04-4846-804E-4DBED952BC4F}" type="slidenum">
              <a:rPr lang="es-MX" smtClean="0"/>
              <a:pPr/>
              <a:t>‹Nº›</a:t>
            </a:fld>
            <a:endParaRPr lang="es-MX"/>
          </a:p>
        </p:txBody>
      </p:sp>
    </p:spTree>
  </p:cSld>
  <p:clrMapOvr>
    <a:masterClrMapping/>
  </p:clrMapOvr>
  <p:transition>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a:xfrm>
            <a:off x="4791456" y="6480969"/>
            <a:ext cx="2133600" cy="301752"/>
          </a:xfrm>
        </p:spPr>
        <p:txBody>
          <a:bodyPr/>
          <a:lstStyle/>
          <a:p>
            <a:fld id="{D6753840-5882-4069-B3C3-24B8EFA0F726}" type="datetimeFigureOut">
              <a:rPr lang="es-MX" smtClean="0"/>
              <a:pPr/>
              <a:t>04/05/2015</a:t>
            </a:fld>
            <a:endParaRPr lang="es-MX"/>
          </a:p>
        </p:txBody>
      </p:sp>
      <p:sp>
        <p:nvSpPr>
          <p:cNvPr id="3" name="2 Marcador de pie de página"/>
          <p:cNvSpPr>
            <a:spLocks noGrp="1"/>
          </p:cNvSpPr>
          <p:nvPr>
            <p:ph type="ftr" sz="quarter" idx="11"/>
          </p:nvPr>
        </p:nvSpPr>
        <p:spPr>
          <a:xfrm>
            <a:off x="457200" y="6481890"/>
            <a:ext cx="4260056" cy="300831"/>
          </a:xfrm>
        </p:spPr>
        <p:txBody>
          <a:bodyPr/>
          <a:lstStyle/>
          <a:p>
            <a:endParaRPr lang="es-MX"/>
          </a:p>
        </p:txBody>
      </p:sp>
      <p:sp>
        <p:nvSpPr>
          <p:cNvPr id="4" name="3 Marcador de número de diapositiva"/>
          <p:cNvSpPr>
            <a:spLocks noGrp="1"/>
          </p:cNvSpPr>
          <p:nvPr>
            <p:ph type="sldNum" sz="quarter" idx="12"/>
          </p:nvPr>
        </p:nvSpPr>
        <p:spPr>
          <a:xfrm>
            <a:off x="7589520" y="6480969"/>
            <a:ext cx="502920" cy="301752"/>
          </a:xfrm>
        </p:spPr>
        <p:txBody>
          <a:bodyPr/>
          <a:lstStyle/>
          <a:p>
            <a:fld id="{AADEAD83-4A04-4846-804E-4DBED952BC4F}" type="slidenum">
              <a:rPr lang="es-MX" smtClean="0"/>
              <a:pPr/>
              <a:t>‹Nº›</a:t>
            </a:fld>
            <a:endParaRPr lang="es-MX"/>
          </a:p>
        </p:txBody>
      </p:sp>
    </p:spTree>
  </p:cSld>
  <p:clrMapOvr>
    <a:masterClrMapping/>
  </p:clrMapOvr>
  <p:transition>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6278976" y="6556248"/>
            <a:ext cx="2133600" cy="301752"/>
          </a:xfrm>
        </p:spPr>
        <p:txBody>
          <a:bodyPr/>
          <a:lstStyle>
            <a:lvl1pPr>
              <a:defRPr sz="900"/>
            </a:lvl1pPr>
          </a:lstStyle>
          <a:p>
            <a:fld id="{D6753840-5882-4069-B3C3-24B8EFA0F726}" type="datetimeFigureOut">
              <a:rPr lang="es-MX" smtClean="0"/>
              <a:pPr/>
              <a:t>04/05/2015</a:t>
            </a:fld>
            <a:endParaRPr lang="es-MX"/>
          </a:p>
        </p:txBody>
      </p:sp>
      <p:sp>
        <p:nvSpPr>
          <p:cNvPr id="6" name="5 Marcador de pie de página"/>
          <p:cNvSpPr>
            <a:spLocks noGrp="1"/>
          </p:cNvSpPr>
          <p:nvPr>
            <p:ph type="ftr" sz="quarter" idx="11"/>
          </p:nvPr>
        </p:nvSpPr>
        <p:spPr>
          <a:xfrm>
            <a:off x="1135856" y="6556248"/>
            <a:ext cx="5143120" cy="301752"/>
          </a:xfrm>
        </p:spPr>
        <p:txBody>
          <a:bodyPr/>
          <a:lstStyle>
            <a:lvl1pPr>
              <a:defRPr sz="900"/>
            </a:lvl1pPr>
          </a:lstStyle>
          <a:p>
            <a:endParaRPr lang="es-MX"/>
          </a:p>
        </p:txBody>
      </p:sp>
      <p:sp>
        <p:nvSpPr>
          <p:cNvPr id="7" name="6 Marcador de número de diapositiva"/>
          <p:cNvSpPr>
            <a:spLocks noGrp="1"/>
          </p:cNvSpPr>
          <p:nvPr>
            <p:ph type="sldNum" sz="quarter" idx="12"/>
          </p:nvPr>
        </p:nvSpPr>
        <p:spPr>
          <a:xfrm>
            <a:off x="8410576" y="6556248"/>
            <a:ext cx="502920" cy="301752"/>
          </a:xfrm>
        </p:spPr>
        <p:txBody>
          <a:bodyPr/>
          <a:lstStyle>
            <a:lvl1pPr>
              <a:defRPr sz="900"/>
            </a:lvl1pPr>
          </a:lstStyle>
          <a:p>
            <a:fld id="{AADEAD83-4A04-4846-804E-4DBED952BC4F}" type="slidenum">
              <a:rPr lang="es-MX" smtClean="0"/>
              <a:pPr/>
              <a:t>‹Nº›</a:t>
            </a:fld>
            <a:endParaRPr lang="es-MX"/>
          </a:p>
        </p:txBody>
      </p:sp>
    </p:spTree>
  </p:cSld>
  <p:clrMapOvr>
    <a:overrideClrMapping bg1="dk1" tx1="lt1" bg2="dk2" tx2="lt2" accent1="accent1" accent2="accent2" accent3="accent3" accent4="accent4" accent5="accent5" accent6="accent6" hlink="hlink" folHlink="folHlink"/>
  </p:clrMapOvr>
  <p:transition>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a:xfrm>
            <a:off x="6108192" y="6556248"/>
            <a:ext cx="2103120" cy="301752"/>
          </a:xfrm>
        </p:spPr>
        <p:txBody>
          <a:bodyPr/>
          <a:lstStyle>
            <a:lvl1pPr>
              <a:defRPr sz="900"/>
            </a:lvl1pPr>
          </a:lstStyle>
          <a:p>
            <a:fld id="{D6753840-5882-4069-B3C3-24B8EFA0F726}" type="datetimeFigureOut">
              <a:rPr lang="es-MX" smtClean="0"/>
              <a:pPr/>
              <a:t>04/05/2015</a:t>
            </a:fld>
            <a:endParaRPr lang="es-MX"/>
          </a:p>
        </p:txBody>
      </p:sp>
      <p:sp>
        <p:nvSpPr>
          <p:cNvPr id="6" name="5 Marcador de pie de página"/>
          <p:cNvSpPr>
            <a:spLocks noGrp="1"/>
          </p:cNvSpPr>
          <p:nvPr>
            <p:ph type="ftr" sz="quarter" idx="11"/>
          </p:nvPr>
        </p:nvSpPr>
        <p:spPr>
          <a:xfrm>
            <a:off x="1170432" y="6557169"/>
            <a:ext cx="4948072" cy="301752"/>
          </a:xfrm>
        </p:spPr>
        <p:txBody>
          <a:bodyPr/>
          <a:lstStyle>
            <a:lvl1pPr>
              <a:defRPr sz="900"/>
            </a:lvl1pPr>
          </a:lstStyle>
          <a:p>
            <a:endParaRPr lang="es-MX"/>
          </a:p>
        </p:txBody>
      </p:sp>
      <p:sp>
        <p:nvSpPr>
          <p:cNvPr id="7" name="6 Marcador de número de diapositiva"/>
          <p:cNvSpPr>
            <a:spLocks noGrp="1"/>
          </p:cNvSpPr>
          <p:nvPr>
            <p:ph type="sldNum" sz="quarter" idx="12"/>
          </p:nvPr>
        </p:nvSpPr>
        <p:spPr>
          <a:xfrm>
            <a:off x="8217192" y="6556248"/>
            <a:ext cx="365760" cy="301752"/>
          </a:xfrm>
        </p:spPr>
        <p:txBody>
          <a:bodyPr/>
          <a:lstStyle>
            <a:lvl1pPr algn="ctr">
              <a:defRPr sz="900"/>
            </a:lvl1pPr>
          </a:lstStyle>
          <a:p>
            <a:fld id="{AADEAD83-4A04-4846-804E-4DBED952BC4F}" type="slidenum">
              <a:rPr lang="es-MX" smtClean="0"/>
              <a:pPr/>
              <a:t>‹Nº›</a:t>
            </a:fld>
            <a:endParaRPr lang="es-MX"/>
          </a:p>
        </p:txBody>
      </p:sp>
    </p:spTree>
  </p:cSld>
  <p:clrMapOvr>
    <a:overrideClrMapping bg1="dk1" tx1="lt1" bg2="dk2" tx2="lt2" accent1="accent1" accent2="accent2" accent3="accent3" accent4="accent4" accent5="accent5" accent6="accent6" hlink="hlink" folHlink="folHlink"/>
  </p:clrMapOvr>
  <p:transition>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D6753840-5882-4069-B3C3-24B8EFA0F726}" type="datetimeFigureOut">
              <a:rPr lang="es-MX" smtClean="0"/>
              <a:pPr/>
              <a:t>04/05/2015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AADEAD83-4A04-4846-804E-4DBED952BC4F}" type="slidenum">
              <a:rPr lang="es-MX" smtClean="0"/>
              <a:pPr/>
              <a:t>‹Nº›</a:t>
            </a:fld>
            <a:endParaRPr lang="es-MX"/>
          </a:p>
        </p:txBody>
      </p:sp>
    </p:spTree>
  </p:cSld>
  <p:clrMapOvr>
    <a:masterClrMapping/>
  </p:clrMapOvr>
  <p:transition>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81800" y="381000"/>
            <a:ext cx="1905000" cy="5486400"/>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381000"/>
            <a:ext cx="6248400" cy="5486400"/>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D6753840-5882-4069-B3C3-24B8EFA0F726}" type="datetimeFigureOut">
              <a:rPr lang="es-MX" smtClean="0"/>
              <a:pPr/>
              <a:t>04/05/2015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AADEAD83-4A04-4846-804E-4DBED952BC4F}" type="slidenum">
              <a:rPr lang="es-MX" smtClean="0"/>
              <a:pPr/>
              <a:t>‹Nº›</a:t>
            </a:fld>
            <a:endParaRPr lang="es-MX"/>
          </a:p>
        </p:txBody>
      </p:sp>
    </p:spTree>
  </p:cSld>
  <p:clrMapOvr>
    <a:masterClrMapping/>
  </p:clrMapOvr>
  <p:transition>
    <p:diamon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10 Triángulo rectángulo"/>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7 Conector recto"/>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8 Conector recto"/>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21 Marcador de título"/>
          <p:cNvSpPr>
            <a:spLocks noGrp="1"/>
          </p:cNvSpPr>
          <p:nvPr>
            <p:ph type="title"/>
          </p:nvPr>
        </p:nvSpPr>
        <p:spPr>
          <a:xfrm>
            <a:off x="457200" y="267494"/>
            <a:ext cx="8229600" cy="1399032"/>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D6753840-5882-4069-B3C3-24B8EFA0F726}" type="datetimeFigureOut">
              <a:rPr lang="es-MX" smtClean="0"/>
              <a:pPr/>
              <a:t>04/05/2015</a:t>
            </a:fld>
            <a:endParaRPr lang="es-MX"/>
          </a:p>
        </p:txBody>
      </p:sp>
      <p:sp>
        <p:nvSpPr>
          <p:cNvPr id="3" name="2 Marcador de pie de página"/>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s-MX"/>
          </a:p>
        </p:txBody>
      </p:sp>
      <p:sp>
        <p:nvSpPr>
          <p:cNvPr id="23" name="22 Marcador de número de diapositiva"/>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AADEAD83-4A04-4846-804E-4DBED952BC4F}" type="slidenum">
              <a:rPr lang="es-MX" smtClean="0"/>
              <a:pPr/>
              <a:t>‹Nº›</a:t>
            </a:fld>
            <a:endParaRPr lang="es-MX"/>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diamond/>
  </p:transition>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1124744"/>
            <a:ext cx="8062912" cy="1152129"/>
          </a:xfrm>
        </p:spPr>
        <p:txBody>
          <a:bodyPr>
            <a:normAutofit/>
          </a:bodyPr>
          <a:lstStyle/>
          <a:p>
            <a:pPr algn="ctr"/>
            <a:r>
              <a:rPr lang="es-MX" sz="3100" b="1" dirty="0" smtClean="0">
                <a:solidFill>
                  <a:schemeClr val="bg1"/>
                </a:solidFill>
                <a:latin typeface="Arial" pitchFamily="34" charset="0"/>
                <a:cs typeface="Arial" pitchFamily="34" charset="0"/>
              </a:rPr>
              <a:t>MULTIVERSIDAD </a:t>
            </a:r>
            <a:r>
              <a:rPr lang="es-MX" sz="3100" b="1" dirty="0" smtClean="0">
                <a:solidFill>
                  <a:schemeClr val="bg1"/>
                </a:solidFill>
                <a:latin typeface="Arial" pitchFamily="34" charset="0"/>
                <a:cs typeface="Arial" pitchFamily="34" charset="0"/>
              </a:rPr>
              <a:t>LATINOAMERICANA </a:t>
            </a:r>
            <a:br>
              <a:rPr lang="es-MX" sz="3100" b="1" dirty="0" smtClean="0">
                <a:solidFill>
                  <a:schemeClr val="bg1"/>
                </a:solidFill>
                <a:latin typeface="Arial" pitchFamily="34" charset="0"/>
                <a:cs typeface="Arial" pitchFamily="34" charset="0"/>
              </a:rPr>
            </a:br>
            <a:r>
              <a:rPr lang="es-MX" sz="3100" b="1" dirty="0" smtClean="0">
                <a:solidFill>
                  <a:schemeClr val="bg1"/>
                </a:solidFill>
                <a:latin typeface="Arial" pitchFamily="34" charset="0"/>
                <a:cs typeface="Arial" pitchFamily="34" charset="0"/>
              </a:rPr>
              <a:t>CAMPUS</a:t>
            </a:r>
            <a:r>
              <a:rPr lang="es-MX" sz="3100" b="1" dirty="0" smtClean="0">
                <a:solidFill>
                  <a:schemeClr val="bg1"/>
                </a:solidFill>
                <a:latin typeface="Arial" pitchFamily="34" charset="0"/>
                <a:cs typeface="Arial" pitchFamily="34" charset="0"/>
              </a:rPr>
              <a:t> VERACRUZ</a:t>
            </a:r>
            <a:endParaRPr lang="es-MX" dirty="0">
              <a:solidFill>
                <a:schemeClr val="bg1"/>
              </a:solidFill>
            </a:endParaRPr>
          </a:p>
        </p:txBody>
      </p:sp>
      <p:sp>
        <p:nvSpPr>
          <p:cNvPr id="3" name="2 Rectángulo"/>
          <p:cNvSpPr/>
          <p:nvPr/>
        </p:nvSpPr>
        <p:spPr>
          <a:xfrm>
            <a:off x="5508104" y="5518973"/>
            <a:ext cx="2646040" cy="646331"/>
          </a:xfrm>
          <a:prstGeom prst="rect">
            <a:avLst/>
          </a:prstGeom>
        </p:spPr>
        <p:txBody>
          <a:bodyPr wrap="square">
            <a:spAutoFit/>
          </a:bodyPr>
          <a:lstStyle/>
          <a:p>
            <a:r>
              <a:rPr lang="es-MX" b="1" dirty="0" smtClean="0">
                <a:solidFill>
                  <a:schemeClr val="bg1"/>
                </a:solidFill>
                <a:latin typeface="Arial" pitchFamily="34" charset="0"/>
                <a:cs typeface="Arial" pitchFamily="34" charset="0"/>
              </a:rPr>
              <a:t>DOCENTE: </a:t>
            </a:r>
            <a:r>
              <a:rPr lang="es-MX" b="1" dirty="0" smtClean="0">
                <a:solidFill>
                  <a:schemeClr val="bg1"/>
                </a:solidFill>
                <a:latin typeface="Arial" pitchFamily="34" charset="0"/>
                <a:cs typeface="Arial" pitchFamily="34" charset="0"/>
              </a:rPr>
              <a:t>PALOMA</a:t>
            </a:r>
          </a:p>
          <a:p>
            <a:r>
              <a:rPr lang="es-MX" b="1" dirty="0" smtClean="0">
                <a:solidFill>
                  <a:schemeClr val="bg1"/>
                </a:solidFill>
                <a:latin typeface="Arial" pitchFamily="34" charset="0"/>
                <a:cs typeface="Arial" pitchFamily="34" charset="0"/>
              </a:rPr>
              <a:t> </a:t>
            </a:r>
            <a:r>
              <a:rPr lang="es-MX" b="1" dirty="0" smtClean="0">
                <a:solidFill>
                  <a:schemeClr val="bg1"/>
                </a:solidFill>
                <a:latin typeface="Arial" pitchFamily="34" charset="0"/>
                <a:cs typeface="Arial" pitchFamily="34" charset="0"/>
              </a:rPr>
              <a:t>ZAMUDIO AZAMAR</a:t>
            </a:r>
            <a:endParaRPr lang="es-ES" dirty="0">
              <a:solidFill>
                <a:schemeClr val="bg1"/>
              </a:solidFill>
            </a:endParaRPr>
          </a:p>
        </p:txBody>
      </p:sp>
      <p:sp>
        <p:nvSpPr>
          <p:cNvPr id="4" name="3 CuadroTexto"/>
          <p:cNvSpPr txBox="1"/>
          <p:nvPr/>
        </p:nvSpPr>
        <p:spPr>
          <a:xfrm>
            <a:off x="2843808" y="2636912"/>
            <a:ext cx="3353803" cy="523220"/>
          </a:xfrm>
          <a:prstGeom prst="rect">
            <a:avLst/>
          </a:prstGeom>
          <a:noFill/>
        </p:spPr>
        <p:txBody>
          <a:bodyPr wrap="none" rtlCol="0">
            <a:spAutoFit/>
          </a:bodyPr>
          <a:lstStyle/>
          <a:p>
            <a:r>
              <a:rPr lang="es-ES" sz="2800" b="1" dirty="0" smtClean="0">
                <a:solidFill>
                  <a:schemeClr val="bg1"/>
                </a:solidFill>
              </a:rPr>
              <a:t>ÉTICA Y VALORES I</a:t>
            </a:r>
            <a:endParaRPr lang="es-ES" sz="2800" b="1" dirty="0">
              <a:solidFill>
                <a:schemeClr val="bg1"/>
              </a:solidFill>
            </a:endParaRPr>
          </a:p>
        </p:txBody>
      </p:sp>
      <p:sp>
        <p:nvSpPr>
          <p:cNvPr id="5" name="4 CuadroTexto"/>
          <p:cNvSpPr txBox="1"/>
          <p:nvPr/>
        </p:nvSpPr>
        <p:spPr>
          <a:xfrm>
            <a:off x="827584" y="3356992"/>
            <a:ext cx="7451079" cy="923330"/>
          </a:xfrm>
          <a:prstGeom prst="rect">
            <a:avLst/>
          </a:prstGeom>
          <a:noFill/>
        </p:spPr>
        <p:txBody>
          <a:bodyPr wrap="none" rtlCol="0">
            <a:spAutoFit/>
          </a:bodyPr>
          <a:lstStyle/>
          <a:p>
            <a:pPr algn="just"/>
            <a:r>
              <a:rPr lang="es-ES" b="1" dirty="0" smtClean="0">
                <a:solidFill>
                  <a:schemeClr val="bg1"/>
                </a:solidFill>
              </a:rPr>
              <a:t>BLOQUE  I: </a:t>
            </a:r>
            <a:r>
              <a:rPr lang="es-ES" b="1" dirty="0" smtClean="0">
                <a:solidFill>
                  <a:schemeClr val="bg1"/>
                </a:solidFill>
              </a:rPr>
              <a:t>IDENTIFICA A LA ÉTICA COMO DISCIPLINA FILOSÓFICA </a:t>
            </a:r>
            <a:endParaRPr lang="es-ES" b="1" dirty="0" smtClean="0">
              <a:solidFill>
                <a:schemeClr val="bg1"/>
              </a:solidFill>
            </a:endParaRPr>
          </a:p>
          <a:p>
            <a:pPr algn="just"/>
            <a:r>
              <a:rPr lang="es-ES" b="1" dirty="0" smtClean="0">
                <a:solidFill>
                  <a:schemeClr val="bg1"/>
                </a:solidFill>
              </a:rPr>
              <a:t>Y </a:t>
            </a:r>
            <a:r>
              <a:rPr lang="es-ES" b="1" dirty="0" smtClean="0">
                <a:solidFill>
                  <a:schemeClr val="bg1"/>
                </a:solidFill>
              </a:rPr>
              <a:t>RECONOCE LAS DIFERENTES TEORÍAS MORALES A LO </a:t>
            </a:r>
            <a:r>
              <a:rPr lang="es-ES" b="1" dirty="0" smtClean="0">
                <a:solidFill>
                  <a:schemeClr val="bg1"/>
                </a:solidFill>
              </a:rPr>
              <a:t>LARGO  DE</a:t>
            </a:r>
          </a:p>
          <a:p>
            <a:pPr algn="just"/>
            <a:r>
              <a:rPr lang="es-ES" b="1" dirty="0" smtClean="0">
                <a:solidFill>
                  <a:schemeClr val="bg1"/>
                </a:solidFill>
              </a:rPr>
              <a:t> </a:t>
            </a:r>
            <a:r>
              <a:rPr lang="es-ES" b="1" dirty="0" smtClean="0">
                <a:solidFill>
                  <a:schemeClr val="bg1"/>
                </a:solidFill>
              </a:rPr>
              <a:t>LA HISTORIA.</a:t>
            </a:r>
            <a:endParaRPr lang="es-ES" dirty="0">
              <a:solidFill>
                <a:schemeClr val="bg1"/>
              </a:solidFill>
            </a:endParaRPr>
          </a:p>
        </p:txBody>
      </p:sp>
      <p:sp>
        <p:nvSpPr>
          <p:cNvPr id="6" name="5 Rectángulo"/>
          <p:cNvSpPr/>
          <p:nvPr/>
        </p:nvSpPr>
        <p:spPr>
          <a:xfrm>
            <a:off x="943548" y="4653136"/>
            <a:ext cx="4622548" cy="338554"/>
          </a:xfrm>
          <a:prstGeom prst="rect">
            <a:avLst/>
          </a:prstGeom>
        </p:spPr>
        <p:txBody>
          <a:bodyPr wrap="none">
            <a:spAutoFit/>
          </a:bodyPr>
          <a:lstStyle/>
          <a:p>
            <a:pPr algn="ctr"/>
            <a:r>
              <a:rPr lang="es-MX" sz="1600" b="1" dirty="0" smtClean="0">
                <a:solidFill>
                  <a:schemeClr val="bg1"/>
                </a:solidFill>
                <a:latin typeface="Arial" pitchFamily="34" charset="0"/>
                <a:cs typeface="Arial" pitchFamily="34" charset="0"/>
              </a:rPr>
              <a:t>SABER DECLARATIVO: </a:t>
            </a:r>
            <a:r>
              <a:rPr lang="es-MX" sz="1600" dirty="0" smtClean="0">
                <a:solidFill>
                  <a:schemeClr val="bg1"/>
                </a:solidFill>
                <a:latin typeface="Arial" pitchFamily="34" charset="0"/>
                <a:cs typeface="Arial" pitchFamily="34" charset="0"/>
              </a:rPr>
              <a:t>CÓDIGOS  </a:t>
            </a:r>
            <a:r>
              <a:rPr lang="es-MX" sz="1600" dirty="0" smtClean="0">
                <a:solidFill>
                  <a:schemeClr val="bg1"/>
                </a:solidFill>
                <a:latin typeface="Arial" pitchFamily="34" charset="0"/>
                <a:cs typeface="Arial" pitchFamily="34" charset="0"/>
              </a:rPr>
              <a:t>MORALES</a:t>
            </a:r>
            <a:endParaRPr lang="es-MX" sz="1600" dirty="0">
              <a:solidFill>
                <a:schemeClr val="bg1"/>
              </a:solidFill>
              <a:latin typeface="Arial" pitchFamily="34" charset="0"/>
              <a:cs typeface="Arial" pitchFamily="34" charset="0"/>
            </a:endParaRPr>
          </a:p>
        </p:txBody>
      </p:sp>
    </p:spTree>
  </p:cSld>
  <p:clrMapOvr>
    <a:masterClrMapping/>
  </p:clrMapOvr>
  <p:transition>
    <p:diamon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7494"/>
            <a:ext cx="5122912" cy="1399032"/>
          </a:xfrm>
        </p:spPr>
        <p:txBody>
          <a:bodyPr/>
          <a:lstStyle/>
          <a:p>
            <a:r>
              <a:rPr lang="es-MX" b="1" dirty="0" smtClean="0"/>
              <a:t>Códigos </a:t>
            </a:r>
            <a:r>
              <a:rPr lang="es-MX" b="1" dirty="0" smtClean="0"/>
              <a:t>m</a:t>
            </a:r>
            <a:r>
              <a:rPr lang="es-MX" b="1" dirty="0" smtClean="0"/>
              <a:t>orales</a:t>
            </a:r>
            <a:endParaRPr lang="es-MX" b="1" dirty="0"/>
          </a:p>
        </p:txBody>
      </p:sp>
      <p:sp>
        <p:nvSpPr>
          <p:cNvPr id="3" name="2 Marcador de contenido"/>
          <p:cNvSpPr>
            <a:spLocks noGrp="1"/>
          </p:cNvSpPr>
          <p:nvPr>
            <p:ph idx="1"/>
          </p:nvPr>
        </p:nvSpPr>
        <p:spPr/>
        <p:txBody>
          <a:bodyPr/>
          <a:lstStyle/>
          <a:p>
            <a:pPr algn="just">
              <a:buNone/>
            </a:pPr>
            <a:r>
              <a:rPr lang="es-MX" dirty="0" smtClean="0"/>
              <a:t> En </a:t>
            </a:r>
            <a:r>
              <a:rPr lang="es-MX" dirty="0" smtClean="0"/>
              <a:t>cualquier actividad en que las personas interactúan, se desarrollan códigos morales</a:t>
            </a:r>
            <a:r>
              <a:rPr lang="es-MX" i="1" dirty="0" smtClean="0"/>
              <a:t>.</a:t>
            </a:r>
            <a:r>
              <a:rPr lang="es-MX" dirty="0" smtClean="0"/>
              <a:t> Esto sucede en grupos de cualquier tamaño, en una familia, en un equipo, en una compañía, en una nación, en una raza.</a:t>
            </a:r>
            <a:endParaRPr lang="es-MX" dirty="0"/>
          </a:p>
        </p:txBody>
      </p:sp>
    </p:spTree>
  </p:cSld>
  <p:clrMapOvr>
    <a:masterClrMapping/>
  </p:clrMapOvr>
  <p:transition>
    <p:diamon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b="1" dirty="0" smtClean="0"/>
              <a:t>¿Qué es un código moral?</a:t>
            </a:r>
            <a:endParaRPr lang="es-MX" b="1" dirty="0"/>
          </a:p>
        </p:txBody>
      </p:sp>
      <p:sp>
        <p:nvSpPr>
          <p:cNvPr id="3" name="2 Marcador de contenido"/>
          <p:cNvSpPr>
            <a:spLocks noGrp="1"/>
          </p:cNvSpPr>
          <p:nvPr>
            <p:ph idx="1"/>
          </p:nvPr>
        </p:nvSpPr>
        <p:spPr/>
        <p:txBody>
          <a:bodyPr/>
          <a:lstStyle/>
          <a:p>
            <a:pPr algn="just">
              <a:buNone/>
            </a:pPr>
            <a:r>
              <a:rPr lang="es-MX" dirty="0" smtClean="0"/>
              <a:t>Es una serie de acuerdos a los que la persona se ha adherido para garantizar la supervivencia del grupo. </a:t>
            </a:r>
          </a:p>
          <a:p>
            <a:endParaRPr lang="es-MX" dirty="0"/>
          </a:p>
        </p:txBody>
      </p:sp>
      <p:pic>
        <p:nvPicPr>
          <p:cNvPr id="1027" name="Picture 3" descr="C:\Users\Compaq\Pictures\Human_Rights_Abuse[1].jpg"/>
          <p:cNvPicPr>
            <a:picLocks noChangeAspect="1" noChangeArrowheads="1"/>
          </p:cNvPicPr>
          <p:nvPr/>
        </p:nvPicPr>
        <p:blipFill>
          <a:blip r:embed="rId2" cstate="print"/>
          <a:srcRect/>
          <a:stretch>
            <a:fillRect/>
          </a:stretch>
        </p:blipFill>
        <p:spPr bwMode="auto">
          <a:xfrm>
            <a:off x="3143240" y="3429000"/>
            <a:ext cx="2857500" cy="2847975"/>
          </a:xfrm>
          <a:prstGeom prst="rect">
            <a:avLst/>
          </a:prstGeom>
          <a:noFill/>
        </p:spPr>
      </p:pic>
    </p:spTree>
  </p:cSld>
  <p:clrMapOvr>
    <a:masterClrMapping/>
  </p:clrMapOvr>
  <p:transition>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MX" dirty="0" smtClean="0"/>
              <a:t>¿</a:t>
            </a:r>
            <a:r>
              <a:rPr lang="es-MX" b="1" dirty="0" smtClean="0"/>
              <a:t>Por qué existen los códigos morales?</a:t>
            </a:r>
            <a:endParaRPr lang="es-MX" b="1" dirty="0"/>
          </a:p>
        </p:txBody>
      </p:sp>
      <p:sp>
        <p:nvSpPr>
          <p:cNvPr id="3" name="2 Marcador de contenido"/>
          <p:cNvSpPr>
            <a:spLocks noGrp="1"/>
          </p:cNvSpPr>
          <p:nvPr>
            <p:ph idx="1"/>
          </p:nvPr>
        </p:nvSpPr>
        <p:spPr/>
        <p:txBody>
          <a:bodyPr>
            <a:normAutofit fontScale="92500"/>
          </a:bodyPr>
          <a:lstStyle/>
          <a:p>
            <a:pPr algn="just">
              <a:buNone/>
            </a:pPr>
            <a:r>
              <a:rPr lang="es-MX" dirty="0" smtClean="0"/>
              <a:t>El hombre ha aprendido que cuando ha hecho acuerdos sobre códigos de conducta o sobre lo que es adecuado, sobrevive, y cuando no los ha establecido, no sobrevive. Así, cuando las personas se reúnen, siempre redactan una larga y voluminosa serie de acuerdos sobre lo que es moral (es decir, lo que contribuirá a la supervivencia) y lo que es inmoral (aquello que será destructivo para la supervivencia). </a:t>
            </a:r>
            <a:endParaRPr lang="es-MX" dirty="0"/>
          </a:p>
        </p:txBody>
      </p:sp>
    </p:spTree>
  </p:cSld>
  <p:clrMapOvr>
    <a:masterClrMapping/>
  </p:clrMapOvr>
  <p:transition>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428604"/>
            <a:ext cx="8229600" cy="1684784"/>
          </a:xfrm>
        </p:spPr>
        <p:txBody>
          <a:bodyPr>
            <a:normAutofit fontScale="90000"/>
          </a:bodyPr>
          <a:lstStyle/>
          <a:p>
            <a:pPr algn="just"/>
            <a:r>
              <a:rPr lang="es-MX" dirty="0" smtClean="0"/>
              <a:t>Cuando una persona está de acuerdo en seguir cierto código moral.</a:t>
            </a:r>
            <a:endParaRPr lang="es-MX" dirty="0"/>
          </a:p>
        </p:txBody>
      </p:sp>
      <p:pic>
        <p:nvPicPr>
          <p:cNvPr id="19460" name="Picture 4" descr="http://2.bp.blogspot.com/_qPF4OOgEDPU/TNQQ0d1UEoI/AAAAAAAAABI/F6ivrTnuw3E/s1600/8353_nota_HONESTO%5B1%5D.jpg"/>
          <p:cNvPicPr>
            <a:picLocks noChangeAspect="1" noChangeArrowheads="1"/>
          </p:cNvPicPr>
          <p:nvPr/>
        </p:nvPicPr>
        <p:blipFill>
          <a:blip r:embed="rId2" cstate="print"/>
          <a:srcRect/>
          <a:stretch>
            <a:fillRect/>
          </a:stretch>
        </p:blipFill>
        <p:spPr bwMode="auto">
          <a:xfrm>
            <a:off x="2000232" y="2428868"/>
            <a:ext cx="5286375" cy="3962401"/>
          </a:xfrm>
          <a:prstGeom prst="rect">
            <a:avLst/>
          </a:prstGeom>
          <a:noFill/>
        </p:spPr>
      </p:pic>
    </p:spTree>
  </p:cSld>
  <p:clrMapOvr>
    <a:masterClrMapping/>
  </p:clrMapOvr>
  <p:transition>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b="1" dirty="0" smtClean="0"/>
              <a:t>¿Qué es un acto hostil?</a:t>
            </a:r>
            <a:endParaRPr lang="es-MX" b="1" dirty="0"/>
          </a:p>
        </p:txBody>
      </p:sp>
      <p:sp>
        <p:nvSpPr>
          <p:cNvPr id="3" name="2 Marcador de contenido"/>
          <p:cNvSpPr>
            <a:spLocks noGrp="1"/>
          </p:cNvSpPr>
          <p:nvPr>
            <p:ph idx="1"/>
          </p:nvPr>
        </p:nvSpPr>
        <p:spPr/>
        <p:txBody>
          <a:bodyPr>
            <a:normAutofit/>
          </a:bodyPr>
          <a:lstStyle/>
          <a:p>
            <a:pPr algn="just">
              <a:buNone/>
            </a:pPr>
            <a:r>
              <a:rPr lang="es-MX" dirty="0" smtClean="0"/>
              <a:t>Se llama acto hostil a un acto dañino o transgresión contra el código moral del grupo. Cuando una persona hace algo contrario al código moral con el que ha estado de acuerdo, o cuando omite hacer algo que debería haber hecho de acuerdo a ese código moral, comete un acto hostil.</a:t>
            </a:r>
            <a:endParaRPr lang="es-MX" dirty="0"/>
          </a:p>
        </p:txBody>
      </p:sp>
    </p:spTree>
  </p:cSld>
  <p:clrMapOvr>
    <a:masterClrMapping/>
  </p:clrMapOvr>
  <p:transition>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00042"/>
            <a:ext cx="8229600" cy="5954766"/>
          </a:xfrm>
        </p:spPr>
        <p:txBody>
          <a:bodyPr/>
          <a:lstStyle/>
          <a:p>
            <a:pPr>
              <a:buNone/>
            </a:pPr>
            <a:r>
              <a:rPr lang="es-MX" dirty="0" smtClean="0"/>
              <a:t> Un acto hostil viola aquello sobre lo que se ha estado de acuerdo. </a:t>
            </a:r>
            <a:endParaRPr lang="es-MX" dirty="0"/>
          </a:p>
        </p:txBody>
      </p:sp>
      <p:pic>
        <p:nvPicPr>
          <p:cNvPr id="21506" name="Picture 2" descr="http://www.bambanews.com/wp-content/uploads/2011/05/ejercito.jpg"/>
          <p:cNvPicPr>
            <a:picLocks noChangeAspect="1" noChangeArrowheads="1"/>
          </p:cNvPicPr>
          <p:nvPr/>
        </p:nvPicPr>
        <p:blipFill>
          <a:blip r:embed="rId2" cstate="print"/>
          <a:srcRect/>
          <a:stretch>
            <a:fillRect/>
          </a:stretch>
        </p:blipFill>
        <p:spPr bwMode="auto">
          <a:xfrm>
            <a:off x="285720" y="1714488"/>
            <a:ext cx="3810000" cy="2857500"/>
          </a:xfrm>
          <a:prstGeom prst="rect">
            <a:avLst/>
          </a:prstGeom>
          <a:noFill/>
        </p:spPr>
      </p:pic>
      <p:pic>
        <p:nvPicPr>
          <p:cNvPr id="6146" name="Picture 2" descr="http://www.conmishijos.com/uploads/cuentos/hijos-labrador-g.jpg"/>
          <p:cNvPicPr>
            <a:picLocks noChangeAspect="1" noChangeArrowheads="1"/>
          </p:cNvPicPr>
          <p:nvPr/>
        </p:nvPicPr>
        <p:blipFill>
          <a:blip r:embed="rId3" cstate="print"/>
          <a:srcRect/>
          <a:stretch>
            <a:fillRect/>
          </a:stretch>
        </p:blipFill>
        <p:spPr bwMode="auto">
          <a:xfrm>
            <a:off x="4355975" y="4293096"/>
            <a:ext cx="4523857" cy="2288283"/>
          </a:xfrm>
          <a:prstGeom prst="rect">
            <a:avLst/>
          </a:prstGeom>
          <a:noFill/>
        </p:spPr>
      </p:pic>
    </p:spTree>
  </p:cSld>
  <p:clrMapOvr>
    <a:masterClrMapping/>
  </p:clrMapOvr>
  <p:transition>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Ejemplo de código moral</a:t>
            </a:r>
            <a:endParaRPr lang="es-MX" dirty="0"/>
          </a:p>
        </p:txBody>
      </p:sp>
      <p:sp>
        <p:nvSpPr>
          <p:cNvPr id="3" name="2 Marcador de contenido"/>
          <p:cNvSpPr>
            <a:spLocks noGrp="1"/>
          </p:cNvSpPr>
          <p:nvPr>
            <p:ph idx="1"/>
          </p:nvPr>
        </p:nvSpPr>
        <p:spPr>
          <a:xfrm>
            <a:off x="457200" y="1571612"/>
            <a:ext cx="8229600" cy="4883196"/>
          </a:xfrm>
        </p:spPr>
        <p:txBody>
          <a:bodyPr>
            <a:normAutofit/>
          </a:bodyPr>
          <a:lstStyle/>
          <a:p>
            <a:pPr algn="just">
              <a:buNone/>
            </a:pPr>
            <a:r>
              <a:rPr lang="es-MX" dirty="0" smtClean="0"/>
              <a:t>La constitución de Estados Unidos. Fue un acuerdo que hicieron los trece estados originales que la crearon, como un medio de conducir sus asuntos. Siempre que se ha quebrantado la Constitución, el país ha tenido problemas. </a:t>
            </a:r>
            <a:endParaRPr lang="es-MX" dirty="0"/>
          </a:p>
        </p:txBody>
      </p:sp>
    </p:spTree>
  </p:cSld>
  <p:clrMapOvr>
    <a:masterClrMapping/>
  </p:clrMapOvr>
  <p:transition>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28604"/>
            <a:ext cx="8229600" cy="6026204"/>
          </a:xfrm>
        </p:spPr>
        <p:txBody>
          <a:bodyPr/>
          <a:lstStyle/>
          <a:p>
            <a:pPr algn="just">
              <a:buNone/>
            </a:pPr>
            <a:r>
              <a:rPr lang="es-MX" dirty="0" smtClean="0"/>
              <a:t>Lo primero que establecía era que no debía existir impuesto alguno sobre el ingreso; más tarde, esto se violó. Después cambiaron otro punto en la Constitución y luego otro y otro más y cada vez que se ha hecho esto, ha causado problemas. </a:t>
            </a:r>
            <a:endParaRPr lang="es-MX" dirty="0"/>
          </a:p>
        </p:txBody>
      </p:sp>
      <p:pic>
        <p:nvPicPr>
          <p:cNvPr id="3074" name="Picture 2" descr="C:\Users\Compaq\Pictures\5818646-concepto-de-bandera-de-usa-gavel-y-constitucion-de-los-estados-unidos[1].jpg"/>
          <p:cNvPicPr>
            <a:picLocks noChangeAspect="1" noChangeArrowheads="1"/>
          </p:cNvPicPr>
          <p:nvPr/>
        </p:nvPicPr>
        <p:blipFill>
          <a:blip r:embed="rId2" cstate="print"/>
          <a:srcRect/>
          <a:stretch>
            <a:fillRect/>
          </a:stretch>
        </p:blipFill>
        <p:spPr bwMode="auto">
          <a:xfrm>
            <a:off x="2571736" y="3786190"/>
            <a:ext cx="4071966" cy="2718038"/>
          </a:xfrm>
          <a:prstGeom prst="rect">
            <a:avLst/>
          </a:prstGeom>
          <a:noFill/>
        </p:spPr>
      </p:pic>
    </p:spTree>
  </p:cSld>
  <p:clrMapOvr>
    <a:masterClrMapping/>
  </p:clrMapOvr>
  <p:transition>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MX" dirty="0" smtClean="0"/>
              <a:t>¿Por qué existen dificultades en un código moral?</a:t>
            </a:r>
            <a:endParaRPr lang="es-MX" dirty="0"/>
          </a:p>
        </p:txBody>
      </p:sp>
      <p:sp>
        <p:nvSpPr>
          <p:cNvPr id="3" name="2 Marcador de contenido"/>
          <p:cNvSpPr>
            <a:spLocks noGrp="1"/>
          </p:cNvSpPr>
          <p:nvPr>
            <p:ph idx="1"/>
          </p:nvPr>
        </p:nvSpPr>
        <p:spPr/>
        <p:txBody>
          <a:bodyPr/>
          <a:lstStyle/>
          <a:p>
            <a:pPr algn="just">
              <a:buNone/>
            </a:pPr>
            <a:r>
              <a:rPr lang="es-MX" dirty="0" smtClean="0"/>
              <a:t>Porque no hay más acuerdos que el acuerdo básico.</a:t>
            </a:r>
            <a:endParaRPr lang="es-MX" dirty="0"/>
          </a:p>
        </p:txBody>
      </p:sp>
      <p:pic>
        <p:nvPicPr>
          <p:cNvPr id="4100" name="Picture 4" descr="http://img.xatakaciencia.com/2009/09/carcel-motorspain.jpg"/>
          <p:cNvPicPr>
            <a:picLocks noChangeAspect="1" noChangeArrowheads="1"/>
          </p:cNvPicPr>
          <p:nvPr/>
        </p:nvPicPr>
        <p:blipFill>
          <a:blip r:embed="rId2" cstate="print"/>
          <a:srcRect/>
          <a:stretch>
            <a:fillRect/>
          </a:stretch>
        </p:blipFill>
        <p:spPr bwMode="auto">
          <a:xfrm>
            <a:off x="2071670" y="3143248"/>
            <a:ext cx="4572000" cy="3048001"/>
          </a:xfrm>
          <a:prstGeom prst="rect">
            <a:avLst/>
          </a:prstGeom>
          <a:noFill/>
        </p:spPr>
      </p:pic>
    </p:spTree>
  </p:cSld>
  <p:clrMapOvr>
    <a:masterClrMapping/>
  </p:clrMapOvr>
  <p:transition>
    <p:diamon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lgn="ctr"/>
            <a:r>
              <a:rPr lang="es-MX" dirty="0" smtClean="0"/>
              <a:t>¿Qué es la ocultación a la transgresión de un código moral?</a:t>
            </a:r>
            <a:endParaRPr lang="es-MX" dirty="0"/>
          </a:p>
        </p:txBody>
      </p:sp>
      <p:sp>
        <p:nvSpPr>
          <p:cNvPr id="3" name="2 Marcador de contenido"/>
          <p:cNvSpPr>
            <a:spLocks noGrp="1"/>
          </p:cNvSpPr>
          <p:nvPr>
            <p:ph idx="1"/>
          </p:nvPr>
        </p:nvSpPr>
        <p:spPr/>
        <p:txBody>
          <a:bodyPr>
            <a:normAutofit/>
          </a:bodyPr>
          <a:lstStyle/>
          <a:p>
            <a:pPr algn="just">
              <a:buNone/>
            </a:pPr>
            <a:r>
              <a:rPr lang="es-MX" dirty="0" smtClean="0"/>
              <a:t>S</a:t>
            </a:r>
            <a:r>
              <a:rPr lang="es-MX" dirty="0" smtClean="0"/>
              <a:t>e </a:t>
            </a:r>
            <a:r>
              <a:rPr lang="es-MX" dirty="0" smtClean="0"/>
              <a:t>llama ocultación a la transgresión, no expresada ni dicha, contra un código moral al que la persona se ha adherido. Una ocultación es un acto hostil que la persona ha cometido, del cual no habla. Es algo que ella cree que si se revelara, pondría en peligro su propia preservación. </a:t>
            </a:r>
            <a:endParaRPr lang="es-MX" dirty="0"/>
          </a:p>
        </p:txBody>
      </p:sp>
    </p:spTree>
  </p:cSld>
  <p:clrMapOvr>
    <a:masterClrMapping/>
  </p:clrMapOvr>
  <p:transition>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00042"/>
            <a:ext cx="8229600" cy="5954766"/>
          </a:xfrm>
        </p:spPr>
        <p:txBody>
          <a:bodyPr/>
          <a:lstStyle/>
          <a:p>
            <a:pPr algn="just">
              <a:buNone/>
            </a:pPr>
            <a:r>
              <a:rPr lang="es-MX" dirty="0" smtClean="0"/>
              <a:t>Toda ocultación viene después de un acto hostil. Por lo tanto, un acto hostil es algo que se hace; una ocultación es un acto hostil que se oculta a otra persona o personas. </a:t>
            </a:r>
          </a:p>
          <a:p>
            <a:endParaRPr lang="es-MX" dirty="0"/>
          </a:p>
        </p:txBody>
      </p:sp>
      <p:pic>
        <p:nvPicPr>
          <p:cNvPr id="23554" name="Picture 2" descr="http://2.bp.blogspot.com/_iVNHJE2Cu2g/S7rW24FSxLI/AAAAAAAAC2w/ULEep8SZhz0/s1600/5428_0_justicia_no_impunidad.jpg"/>
          <p:cNvPicPr>
            <a:picLocks noChangeAspect="1" noChangeArrowheads="1"/>
          </p:cNvPicPr>
          <p:nvPr/>
        </p:nvPicPr>
        <p:blipFill>
          <a:blip r:embed="rId2" cstate="print"/>
          <a:srcRect/>
          <a:stretch>
            <a:fillRect/>
          </a:stretch>
        </p:blipFill>
        <p:spPr bwMode="auto">
          <a:xfrm>
            <a:off x="2214546" y="3071810"/>
            <a:ext cx="4714908" cy="3536181"/>
          </a:xfrm>
          <a:prstGeom prst="rect">
            <a:avLst/>
          </a:prstGeom>
          <a:noFill/>
        </p:spPr>
      </p:pic>
    </p:spTree>
  </p:cSld>
  <p:clrMapOvr>
    <a:masterClrMapping/>
  </p:clrMapOvr>
  <p:transition>
    <p:diamond/>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ío">
  <a:themeElements>
    <a:clrScheme name="Brío">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Brío">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Brío">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200</TotalTime>
  <Words>510</Words>
  <Application>Microsoft Office PowerPoint</Application>
  <PresentationFormat>Presentación en pantalla (4:3)</PresentationFormat>
  <Paragraphs>26</Paragraphs>
  <Slides>12</Slides>
  <Notes>0</Notes>
  <HiddenSlides>0</HiddenSlides>
  <MMClips>0</MMClips>
  <ScaleCrop>false</ScaleCrop>
  <HeadingPairs>
    <vt:vector size="4" baseType="variant">
      <vt:variant>
        <vt:lpstr>Tema</vt:lpstr>
      </vt:variant>
      <vt:variant>
        <vt:i4>1</vt:i4>
      </vt:variant>
      <vt:variant>
        <vt:lpstr>Títulos de diapositiva</vt:lpstr>
      </vt:variant>
      <vt:variant>
        <vt:i4>12</vt:i4>
      </vt:variant>
    </vt:vector>
  </HeadingPairs>
  <TitlesOfParts>
    <vt:vector size="13" baseType="lpstr">
      <vt:lpstr>Brío</vt:lpstr>
      <vt:lpstr>MULTIVERSIDAD LATINOAMERICANA  CAMPUS VERACRUZ</vt:lpstr>
      <vt:lpstr>Códigos morales</vt:lpstr>
      <vt:lpstr>¿Qué es un código moral?</vt:lpstr>
      <vt:lpstr>¿Por qué existen los códigos morales?</vt:lpstr>
      <vt:lpstr>Cuando una persona está de acuerdo en seguir cierto código moral.</vt:lpstr>
      <vt:lpstr>¿Qué es un acto hostil?</vt:lpstr>
      <vt:lpstr>Diapositiva 7</vt:lpstr>
      <vt:lpstr>Ejemplo de código moral</vt:lpstr>
      <vt:lpstr>Diapositiva 9</vt:lpstr>
      <vt:lpstr>¿Por qué existen dificultades en un código moral?</vt:lpstr>
      <vt:lpstr>¿Qué es la ocultación a la transgresión de un código moral?</vt:lpstr>
      <vt:lpstr>Diapositiva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UNIVERSIDAD MIGUEL ALEMAN</dc:title>
  <dc:creator>Compaq</dc:creator>
  <cp:lastModifiedBy>usuario</cp:lastModifiedBy>
  <cp:revision>24</cp:revision>
  <dcterms:created xsi:type="dcterms:W3CDTF">2012-02-14T21:24:15Z</dcterms:created>
  <dcterms:modified xsi:type="dcterms:W3CDTF">2015-05-04T18:51:37Z</dcterms:modified>
</cp:coreProperties>
</file>