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6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CB43DA4-911A-4E7C-9C2B-6BD180C0D02E}" type="datetimeFigureOut">
              <a:rPr lang="en-US" smtClean="0"/>
              <a:pPr/>
              <a:t>1/1/2007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9F75621-4DDD-4555-9DA3-91166A90CDB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2636912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/>
              <a:t>T</a:t>
            </a:r>
            <a:r>
              <a:rPr lang="es-ES" sz="2800" dirty="0" smtClean="0"/>
              <a:t>EMA:</a:t>
            </a:r>
            <a:r>
              <a:rPr lang="en-US" sz="2800" dirty="0" smtClean="0"/>
              <a:t>     </a:t>
            </a:r>
            <a:r>
              <a:rPr lang="en-US" sz="3200" u="sng" dirty="0" smtClean="0">
                <a:solidFill>
                  <a:schemeClr val="tx2"/>
                </a:solidFill>
              </a:rPr>
              <a:t>ARCHIVO</a:t>
            </a:r>
            <a:endParaRPr lang="es-ES" sz="3200" u="sng" dirty="0" smtClean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025" y="3284984"/>
            <a:ext cx="878497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MATERIA</a:t>
            </a:r>
            <a:r>
              <a:rPr lang="es-ES" sz="2000" dirty="0" smtClean="0"/>
              <a:t>:      GENERAL  LA  COMUNICACIÓN EN LA EMPRESA</a:t>
            </a:r>
          </a:p>
          <a:p>
            <a:r>
              <a:rPr lang="es-ES" sz="2000" dirty="0" smtClean="0"/>
              <a:t>                                        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2780928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NOMBRE :     </a:t>
            </a:r>
            <a:r>
              <a:rPr lang="es-ES" sz="2000" dirty="0" smtClean="0"/>
              <a:t>JULIETA   MARTINEZ   CAZAREZ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6156176" y="59492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FEBRERO 2015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726" y="-24"/>
            <a:ext cx="6596789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3 Imagen" descr="http://www.multiversidad.com.mx/eLearning/theme/afterburner/images/multii_plataform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642918"/>
            <a:ext cx="2448272" cy="126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s-ES" sz="2800" dirty="0" smtClean="0"/>
              <a:t>EN   ESTE   DOCUMENTO    CONOCERAS    QUE   E S LA</a:t>
            </a:r>
          </a:p>
          <a:p>
            <a:pPr algn="just">
              <a:buNone/>
            </a:pPr>
            <a:r>
              <a:rPr lang="es-ES" sz="2800" dirty="0" smtClean="0"/>
              <a:t>CORRESPONDENCIA      PARA      QUE     NOS    SIRVE Y </a:t>
            </a:r>
          </a:p>
          <a:p>
            <a:pPr algn="just">
              <a:buNone/>
            </a:pPr>
            <a:r>
              <a:rPr lang="es-ES" sz="2800" dirty="0" smtClean="0"/>
              <a:t>COMO      SE        EMPLEA.        DE          ACUERDO      A </a:t>
            </a:r>
          </a:p>
          <a:p>
            <a:pPr algn="just">
              <a:buNone/>
            </a:pPr>
            <a:r>
              <a:rPr lang="es-ES" sz="2800" dirty="0" smtClean="0"/>
              <a:t>SUS    CARACTERISITICAS.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INTRODUCCION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mtClean="0"/>
              <a:t>EL ALUMNO ANALIZARA Y ENTENDERA LA IMPORTANCIA QUE ES LLEVAR UN MUYBIEN ARCHIVO, ELCUAL NOS AYUDA A SIMLIFICAR MAS NUESTRO TRABAJO Y HACERLO CON MAYOR EFECIENCIA.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APRENDIZAJES  ESPERADOS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363272" cy="5145435"/>
          </a:xfrm>
        </p:spPr>
        <p:txBody>
          <a:bodyPr>
            <a:normAutofit lnSpcReduction="10000"/>
          </a:bodyPr>
          <a:lstStyle/>
          <a:p>
            <a:pPr algn="just"/>
            <a:r>
              <a:rPr lang="es-ES" dirty="0" smtClean="0"/>
              <a:t>Conjunto de documento debidamente clasificado </a:t>
            </a:r>
            <a:r>
              <a:rPr lang="es-ES" dirty="0" err="1" smtClean="0"/>
              <a:t>yregistrado</a:t>
            </a:r>
            <a:r>
              <a:rPr lang="es-ES" dirty="0" smtClean="0"/>
              <a:t> para su fácil consulta.</a:t>
            </a:r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r>
              <a:rPr lang="es-ES" dirty="0" smtClean="0"/>
              <a:t> </a:t>
            </a:r>
            <a:r>
              <a:rPr lang="es-ES" u="sng" dirty="0" smtClean="0"/>
              <a:t>Forma en que se organizan los archivos:</a:t>
            </a:r>
          </a:p>
          <a:p>
            <a:pPr algn="just">
              <a:buNone/>
            </a:pPr>
            <a:endParaRPr lang="es-ES" dirty="0" smtClean="0"/>
          </a:p>
          <a:p>
            <a:pPr algn="just">
              <a:buNone/>
            </a:pPr>
            <a:r>
              <a:rPr lang="es-ES" dirty="0" smtClean="0"/>
              <a:t>A) Archivos  centrales.- Contiene  toda  la  documentación  de la  empresa,  es  decir  que  existe  una  oficina  un departamento desde el cual se da el servicio de archivos a  todas  las  demás  dependencias.  En  este  caso  los empleados que ahí trabajan se dedican exclusivamente a labores de archivo.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en-US" dirty="0" smtClean="0"/>
              <a:t>1.1.4.-Archivo</a:t>
            </a:r>
            <a:endParaRPr lang="en-US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dirty="0" smtClean="0"/>
              <a:t>B) Archivos locales.-</a:t>
            </a:r>
          </a:p>
          <a:p>
            <a:pPr algn="just">
              <a:buNone/>
            </a:pPr>
            <a:r>
              <a:rPr lang="es-ES" dirty="0" smtClean="0"/>
              <a:t>	Los que se organizan en cada uno de los  departamentos  de  la  empresa,  así  los  documentos que contienen información tratan exclusivamente asuntos de  departamento,  en  caso  los  empleados  llevan  a  cabo las labores del archivo como un complemento de sus responsabilidades generales.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dirty="0" smtClean="0"/>
              <a:t> </a:t>
            </a:r>
            <a:r>
              <a:rPr lang="es-ES" u="sng" dirty="0" smtClean="0"/>
              <a:t>Por los asuntos que tratan</a:t>
            </a:r>
          </a:p>
          <a:p>
            <a:pPr algn="just">
              <a:buNone/>
            </a:pPr>
            <a:r>
              <a:rPr lang="es-ES" dirty="0" smtClean="0"/>
              <a:t>A) Archivo en tramitación.-Los que contienen documentos cuyo asunto esta en proceso, por  ello  la  consulta  es  frecuente  hasta  la  conclusión  del  mismo.  Los  archivos  en tramitación pueden ser tanto centrales como locales.</a:t>
            </a:r>
          </a:p>
          <a:p>
            <a:pPr algn="just">
              <a:buNone/>
            </a:pPr>
            <a:r>
              <a:rPr lang="es-ES" dirty="0" smtClean="0"/>
              <a:t>B) Archivos  generales  y  definitivos.- Los  que  contienen  documentos  concluidos  en  su tramitación</a:t>
            </a:r>
            <a:endParaRPr lang="en-US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u="sng" dirty="0" smtClean="0"/>
              <a:t> </a:t>
            </a:r>
            <a:r>
              <a:rPr lang="en-US" u="sng" dirty="0" err="1" smtClean="0"/>
              <a:t>Por</a:t>
            </a:r>
            <a:r>
              <a:rPr lang="en-US" u="sng" dirty="0" smtClean="0"/>
              <a:t> la </a:t>
            </a:r>
            <a:r>
              <a:rPr lang="en-US" u="sng" dirty="0" err="1" smtClean="0"/>
              <a:t>documentación</a:t>
            </a:r>
            <a:r>
              <a:rPr lang="en-US" u="sng" dirty="0" smtClean="0"/>
              <a:t> </a:t>
            </a:r>
            <a:r>
              <a:rPr lang="en-US" u="sng" dirty="0" err="1" smtClean="0"/>
              <a:t>que</a:t>
            </a:r>
            <a:r>
              <a:rPr lang="en-US" u="sng" dirty="0" smtClean="0"/>
              <a:t> </a:t>
            </a:r>
            <a:r>
              <a:rPr lang="en-US" u="sng" dirty="0" err="1" smtClean="0"/>
              <a:t>contiene</a:t>
            </a:r>
            <a:r>
              <a:rPr lang="en-US" u="sng" dirty="0" smtClean="0"/>
              <a:t>.</a:t>
            </a:r>
          </a:p>
          <a:p>
            <a:pPr algn="just">
              <a:buNone/>
            </a:pPr>
            <a:r>
              <a:rPr lang="en-US" dirty="0" smtClean="0"/>
              <a:t>A) </a:t>
            </a:r>
            <a:r>
              <a:rPr lang="en-US" dirty="0" err="1" smtClean="0"/>
              <a:t>Archivos</a:t>
            </a:r>
            <a:r>
              <a:rPr lang="en-US" dirty="0" smtClean="0"/>
              <a:t>  </a:t>
            </a:r>
            <a:r>
              <a:rPr lang="en-US" dirty="0" err="1" smtClean="0"/>
              <a:t>oficiales</a:t>
            </a:r>
            <a:r>
              <a:rPr lang="en-US" dirty="0" smtClean="0"/>
              <a:t>.- Se  </a:t>
            </a:r>
            <a:r>
              <a:rPr lang="en-US" dirty="0" err="1" smtClean="0"/>
              <a:t>forman</a:t>
            </a:r>
            <a:r>
              <a:rPr lang="en-US" dirty="0" smtClean="0"/>
              <a:t>  con  </a:t>
            </a:r>
            <a:r>
              <a:rPr lang="en-US" dirty="0" err="1" smtClean="0"/>
              <a:t>documentos</a:t>
            </a:r>
            <a:r>
              <a:rPr lang="en-US" dirty="0" smtClean="0"/>
              <a:t>  de  </a:t>
            </a:r>
            <a:r>
              <a:rPr lang="en-US" dirty="0" err="1" smtClean="0"/>
              <a:t>instituciones</a:t>
            </a:r>
            <a:r>
              <a:rPr lang="en-US" dirty="0" smtClean="0"/>
              <a:t>  </a:t>
            </a:r>
            <a:r>
              <a:rPr lang="en-US" dirty="0" err="1" smtClean="0"/>
              <a:t>públicas</a:t>
            </a:r>
            <a:r>
              <a:rPr lang="en-US" dirty="0" smtClean="0"/>
              <a:t>  o </a:t>
            </a:r>
            <a:r>
              <a:rPr lang="en-US" dirty="0" err="1" smtClean="0"/>
              <a:t>gubernamentales</a:t>
            </a:r>
            <a:r>
              <a:rPr lang="en-US" dirty="0" smtClean="0"/>
              <a:t>.</a:t>
            </a:r>
          </a:p>
          <a:p>
            <a:pPr algn="just">
              <a:buNone/>
            </a:pPr>
            <a:r>
              <a:rPr lang="en-US" dirty="0" smtClean="0"/>
              <a:t>B) </a:t>
            </a:r>
            <a:r>
              <a:rPr lang="en-US" dirty="0" err="1" smtClean="0"/>
              <a:t>Archivos</a:t>
            </a:r>
            <a:r>
              <a:rPr lang="en-US" dirty="0" smtClean="0"/>
              <a:t>  </a:t>
            </a:r>
            <a:r>
              <a:rPr lang="en-US" dirty="0" err="1" smtClean="0"/>
              <a:t>especiales</a:t>
            </a:r>
            <a:r>
              <a:rPr lang="en-US" dirty="0" smtClean="0"/>
              <a:t>.- </a:t>
            </a:r>
            <a:r>
              <a:rPr lang="en-US" dirty="0" err="1" smtClean="0"/>
              <a:t>contiene</a:t>
            </a:r>
            <a:r>
              <a:rPr lang="en-US" dirty="0" smtClean="0"/>
              <a:t>  </a:t>
            </a:r>
            <a:r>
              <a:rPr lang="en-US" dirty="0" err="1" smtClean="0"/>
              <a:t>documento</a:t>
            </a:r>
            <a:r>
              <a:rPr lang="en-US" dirty="0" smtClean="0"/>
              <a:t>  de  </a:t>
            </a:r>
            <a:r>
              <a:rPr lang="en-US" dirty="0" err="1" smtClean="0"/>
              <a:t>instituciones</a:t>
            </a:r>
            <a:r>
              <a:rPr lang="en-US" dirty="0" smtClean="0"/>
              <a:t>  </a:t>
            </a:r>
            <a:r>
              <a:rPr lang="en-US" dirty="0" err="1" smtClean="0"/>
              <a:t>privadas</a:t>
            </a:r>
            <a:r>
              <a:rPr lang="en-US" dirty="0" smtClean="0"/>
              <a:t>  o  de  </a:t>
            </a:r>
            <a:r>
              <a:rPr lang="en-US" dirty="0" err="1" smtClean="0"/>
              <a:t>empresas</a:t>
            </a:r>
            <a:endParaRPr lang="en-US" dirty="0" smtClean="0"/>
          </a:p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mercantiles</a:t>
            </a:r>
            <a:r>
              <a:rPr lang="en-US" dirty="0" smtClean="0"/>
              <a:t>.</a:t>
            </a:r>
          </a:p>
          <a:p>
            <a:pPr algn="just">
              <a:buNone/>
            </a:pPr>
            <a:r>
              <a:rPr lang="en-US" dirty="0" smtClean="0"/>
              <a:t>C) </a:t>
            </a:r>
            <a:r>
              <a:rPr lang="en-US" dirty="0" err="1" smtClean="0"/>
              <a:t>Archivos</a:t>
            </a:r>
            <a:r>
              <a:rPr lang="en-US" dirty="0" smtClean="0"/>
              <a:t> </a:t>
            </a:r>
            <a:r>
              <a:rPr lang="en-US" dirty="0" err="1" smtClean="0"/>
              <a:t>particulares</a:t>
            </a:r>
            <a:r>
              <a:rPr lang="en-US" dirty="0" smtClean="0"/>
              <a:t>.- </a:t>
            </a:r>
            <a:r>
              <a:rPr lang="en-US" dirty="0" err="1" smtClean="0"/>
              <a:t>Contienen</a:t>
            </a:r>
            <a:r>
              <a:rPr lang="en-US" dirty="0" smtClean="0"/>
              <a:t> </a:t>
            </a:r>
            <a:r>
              <a:rPr lang="en-US" dirty="0" err="1" smtClean="0"/>
              <a:t>documentos</a:t>
            </a:r>
            <a:r>
              <a:rPr lang="en-US" dirty="0" smtClean="0"/>
              <a:t> </a:t>
            </a:r>
            <a:r>
              <a:rPr lang="en-US" dirty="0" err="1" smtClean="0"/>
              <a:t>personales</a:t>
            </a:r>
            <a:r>
              <a:rPr lang="en-US" dirty="0" smtClean="0"/>
              <a:t> o de </a:t>
            </a:r>
            <a:r>
              <a:rPr lang="en-US" dirty="0" err="1" smtClean="0"/>
              <a:t>familia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u="sng" dirty="0" smtClean="0"/>
              <a:t> Por su destino.</a:t>
            </a:r>
          </a:p>
          <a:p>
            <a:pPr algn="just">
              <a:buNone/>
            </a:pPr>
            <a:r>
              <a:rPr lang="es-ES" dirty="0" smtClean="0"/>
              <a:t>A) Archivo público.-los que pueden ser consultados por las personas que lo requieran si llenan ciertos requisitos.</a:t>
            </a:r>
          </a:p>
          <a:p>
            <a:pPr algn="just">
              <a:buNone/>
            </a:pPr>
            <a:r>
              <a:rPr lang="es-ES" dirty="0" smtClean="0"/>
              <a:t>B) Archivos  privados  o  limitados.- Los  que  pueden  consultar  únicamente  funcionarios  o empleados de la institución a la cual pertenece.</a:t>
            </a:r>
          </a:p>
          <a:p>
            <a:pPr algn="just">
              <a:buNone/>
            </a:pPr>
            <a:r>
              <a:rPr lang="es-ES" dirty="0" smtClean="0"/>
              <a:t>C) Archivo  secreto.- Los  que,  por  la  naturaleza  de  la  documentación  que  contiene  solo pueden consultar los dueños de lo mismo, o funcionarios designados para el efecto.</a:t>
            </a:r>
            <a:endParaRPr lang="en-US" dirty="0"/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u="sng" dirty="0" smtClean="0"/>
              <a:t> Por el método que se emplea en su manejo.</a:t>
            </a:r>
          </a:p>
          <a:p>
            <a:pPr algn="just">
              <a:buNone/>
            </a:pPr>
            <a:endParaRPr lang="es-ES" dirty="0" smtClean="0"/>
          </a:p>
          <a:p>
            <a:pPr algn="just">
              <a:buNone/>
            </a:pPr>
            <a:r>
              <a:rPr lang="es-ES" dirty="0" smtClean="0"/>
              <a:t>A) Archivo  de  método  directo.- aquellos en  donde  se  puede  acudir  a  consultar  los expedientes sin necesidad de revisar antes índices o catálogos.</a:t>
            </a:r>
          </a:p>
          <a:p>
            <a:pPr algn="just">
              <a:buNone/>
            </a:pPr>
            <a:r>
              <a:rPr lang="es-ES" dirty="0" smtClean="0"/>
              <a:t>B) Archivo  de  método  indirecto.- Los  que  para  localizar  los  expedientes  se  requiere  la consulta de catálogos o índices.</a:t>
            </a:r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48672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es-ES" sz="3800" b="1" dirty="0" smtClean="0"/>
              <a:t>Clasifique los documentos o archivos que aquí se mencionan en el grupo correspondiente:</a:t>
            </a:r>
          </a:p>
          <a:p>
            <a:pPr algn="just"/>
            <a:r>
              <a:rPr lang="es-ES" dirty="0" smtClean="0"/>
              <a:t>1.-El informe del presidente de la republica</a:t>
            </a:r>
          </a:p>
          <a:p>
            <a:pPr algn="just"/>
            <a:r>
              <a:rPr lang="es-ES" dirty="0" smtClean="0"/>
              <a:t>2.-Los documentos que deben archivarse en el departamento de contabilidad</a:t>
            </a:r>
          </a:p>
          <a:p>
            <a:pPr algn="just"/>
            <a:r>
              <a:rPr lang="es-ES" dirty="0" smtClean="0"/>
              <a:t>3.-Una carta de Ricardo Méndez, para sus papás</a:t>
            </a:r>
          </a:p>
          <a:p>
            <a:pPr algn="just"/>
            <a:r>
              <a:rPr lang="es-ES" dirty="0" smtClean="0"/>
              <a:t>4.-El expediente de una auditoría practicada en almacenes Ruiz hace dos años</a:t>
            </a:r>
          </a:p>
          <a:p>
            <a:pPr algn="just"/>
            <a:r>
              <a:rPr lang="es-ES" dirty="0" smtClean="0"/>
              <a:t>5.-Las publicaciones periodísticas con que cuenta la Hemeroteca Nacional</a:t>
            </a:r>
          </a:p>
          <a:p>
            <a:pPr algn="just"/>
            <a:r>
              <a:rPr lang="es-ES" dirty="0" smtClean="0"/>
              <a:t>6.-Una solicitud de crédito presentada ayer</a:t>
            </a:r>
          </a:p>
          <a:p>
            <a:pPr algn="just"/>
            <a:r>
              <a:rPr lang="es-ES" dirty="0" smtClean="0"/>
              <a:t>7.-El archivo de la Casa Olmedo, que es una empresa particular</a:t>
            </a:r>
          </a:p>
          <a:p>
            <a:pPr algn="just"/>
            <a:r>
              <a:rPr lang="es-ES" dirty="0" smtClean="0"/>
              <a:t>8.-Eltestamento de una persona, cuyos herederos aun no se conocen</a:t>
            </a:r>
          </a:p>
          <a:p>
            <a:pPr algn="just"/>
            <a:r>
              <a:rPr lang="es-ES" dirty="0" smtClean="0"/>
              <a:t>19</a:t>
            </a:r>
          </a:p>
          <a:p>
            <a:pPr algn="just"/>
            <a:r>
              <a:rPr lang="es-ES" dirty="0" smtClean="0"/>
              <a:t>9.-Los expedientes que están bajo la vigilancia de una persona dedicada exclusivamente a</a:t>
            </a:r>
          </a:p>
          <a:p>
            <a:pPr algn="just"/>
            <a:r>
              <a:rPr lang="es-ES" dirty="0" smtClean="0"/>
              <a:t>las labores de esa oficina</a:t>
            </a:r>
          </a:p>
          <a:p>
            <a:pPr algn="just"/>
            <a:r>
              <a:rPr lang="es-ES" dirty="0" smtClean="0"/>
              <a:t>10.-Documentos que solo pueden consultar el gerente y su secretaria</a:t>
            </a:r>
            <a:endParaRPr lang="en-US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 smtClean="0"/>
              <a:t>LA CORRESPNDENCIA   PODEMOS   ENTONCES</a:t>
            </a:r>
          </a:p>
          <a:p>
            <a:pPr algn="just"/>
            <a:r>
              <a:rPr lang="es-ES" dirty="0" smtClean="0"/>
              <a:t>ENTENDER QUE ES UN MEDIO NECESARIO PARA COMUNICARNOS  DE MANERA ESCRITA. Y FACILITAR NUESTRO TARBAJO Y COMUNICACION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CONCLUSION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70</TotalTime>
  <Words>552</Words>
  <Application>Microsoft Office PowerPoint</Application>
  <PresentationFormat>On-screen Show (4:3)</PresentationFormat>
  <Paragraphs>54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Slide 1</vt:lpstr>
      <vt:lpstr>INTRODUCCION</vt:lpstr>
      <vt:lpstr>APRENDIZAJES  ESPERADOS</vt:lpstr>
      <vt:lpstr>1.1.4.-Archivo</vt:lpstr>
      <vt:lpstr>Slide 5</vt:lpstr>
      <vt:lpstr>Slide 6</vt:lpstr>
      <vt:lpstr>Slide 7</vt:lpstr>
      <vt:lpstr>Slide 8</vt:lpstr>
      <vt:lpstr>Slide 9</vt:lpstr>
      <vt:lpstr>Slide 10</vt:lpstr>
      <vt:lpstr>CONCLUSION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1.1.4.-Archivo</dc:title>
  <dc:creator>pc</dc:creator>
  <cp:lastModifiedBy>pc</cp:lastModifiedBy>
  <cp:revision>10</cp:revision>
  <dcterms:created xsi:type="dcterms:W3CDTF">2007-01-01T08:19:11Z</dcterms:created>
  <dcterms:modified xsi:type="dcterms:W3CDTF">2007-01-01T09:20:47Z</dcterms:modified>
</cp:coreProperties>
</file>