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DB4CFE7-9299-4B05-8C02-29A8F9427DF3}" type="datetimeFigureOut">
              <a:rPr lang="es-MX" smtClean="0"/>
              <a:pPr/>
              <a:t>23/04/2016</a:t>
            </a:fld>
            <a:endParaRPr lang="es-MX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64D1E0-3113-451F-BBB5-37ACACFCA59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Hojas de Cálculo</a:t>
            </a: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81000" y="2852936"/>
            <a:ext cx="8458200" cy="1947664"/>
          </a:xfrm>
        </p:spPr>
        <p:txBody>
          <a:bodyPr>
            <a:normAutofit fontScale="92500" lnSpcReduction="10000"/>
          </a:bodyPr>
          <a:lstStyle/>
          <a:p>
            <a:r>
              <a:rPr lang="es-MX" dirty="0" smtClean="0"/>
              <a:t>Informática II </a:t>
            </a:r>
          </a:p>
          <a:p>
            <a:r>
              <a:rPr lang="es-MX" dirty="0" smtClean="0"/>
              <a:t>2do. semestre</a:t>
            </a:r>
          </a:p>
          <a:p>
            <a:r>
              <a:rPr lang="es-MX" dirty="0" smtClean="0"/>
              <a:t>Eduardo Padilla Gutiérrez</a:t>
            </a:r>
          </a:p>
          <a:p>
            <a:r>
              <a:rPr lang="es-MX" dirty="0" smtClean="0"/>
              <a:t>Mexicali Centro </a:t>
            </a:r>
          </a:p>
          <a:p>
            <a:r>
              <a:rPr lang="es-MX" dirty="0" smtClean="0"/>
              <a:t>Grupo 201</a:t>
            </a:r>
            <a:endParaRPr lang="es-MX" dirty="0"/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60648"/>
            <a:ext cx="4223641" cy="244827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6012160" y="4723403"/>
            <a:ext cx="25674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 smtClean="0"/>
              <a:t>Aprendizaje: </a:t>
            </a:r>
            <a:r>
              <a:rPr lang="es-MX" dirty="0"/>
              <a:t>Planea hojas de </a:t>
            </a:r>
            <a:r>
              <a:rPr lang="es-MX" dirty="0" smtClean="0"/>
              <a:t>cálculo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84716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Justificación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Para realizar una hoja de cálculo debemos conocer las partes básicas de la misma, como también las aplicaciones y su importancia.</a:t>
            </a:r>
            <a:endParaRPr lang="es-MX" dirty="0"/>
          </a:p>
        </p:txBody>
      </p:sp>
      <p:pic>
        <p:nvPicPr>
          <p:cNvPr id="4" name="Picture 2" descr="http://files.swape0.webnode.mx/200000155-541b4560f0/justificac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933056"/>
            <a:ext cx="2047875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6703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Hojas de cálculo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/>
              <a:t>La hoja electrónica de cálculo se puede definir como: una aplicación de los paquetes de </a:t>
            </a:r>
            <a:r>
              <a:rPr lang="es-MX" dirty="0" smtClean="0"/>
              <a:t>informática tradicionales </a:t>
            </a:r>
            <a:r>
              <a:rPr lang="es-MX" dirty="0"/>
              <a:t>que está programada para el manejo de datos numéricos y </a:t>
            </a:r>
            <a:r>
              <a:rPr lang="es-MX" dirty="0" smtClean="0"/>
              <a:t>alfanuméricos </a:t>
            </a:r>
            <a:r>
              <a:rPr lang="es-MX" dirty="0"/>
              <a:t>con el </a:t>
            </a:r>
            <a:r>
              <a:rPr lang="es-MX" dirty="0" smtClean="0"/>
              <a:t>propósito de </a:t>
            </a:r>
            <a:r>
              <a:rPr lang="es-MX" dirty="0"/>
              <a:t>obtener conclusiones informes de contabilidad</a:t>
            </a:r>
          </a:p>
        </p:txBody>
      </p:sp>
    </p:spTree>
    <p:extLst>
      <p:ext uri="{BB962C8B-B14F-4D97-AF65-F5344CB8AC3E}">
        <p14:creationId xmlns:p14="http://schemas.microsoft.com/office/powerpoint/2010/main" val="3920712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Aplicación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Se utiliza en cualquier tarea o situación que requiera organizar información en filas y columnas y además realizar algún tipo de operación de datos.</a:t>
            </a:r>
          </a:p>
          <a:p>
            <a:pPr algn="just"/>
            <a:r>
              <a:rPr lang="es-MX" dirty="0" smtClean="0"/>
              <a:t>¿Algunos ejemplos que conozcas donde podamos utilizar las hojas de cálculo?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49087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Funcionamiento básico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La estructura de filas y columnas delimita el área de trabajo en espacios bien definidos que se denominan celdas.</a:t>
            </a:r>
          </a:p>
          <a:p>
            <a:pPr algn="just"/>
            <a:r>
              <a:rPr lang="es-MX" dirty="0" smtClean="0"/>
              <a:t>Cada celda esta etiquetada por lo que se puede hacer referencia exacta a su ubicación.</a:t>
            </a:r>
          </a:p>
          <a:p>
            <a:pPr algn="just"/>
            <a:r>
              <a:rPr lang="es-MX" dirty="0" smtClean="0"/>
              <a:t>Las celdas aceptan datos y estos se relacionan para realizar operaciones o cálculos mediante anotaciones llamadas formulas.</a:t>
            </a:r>
          </a:p>
          <a:p>
            <a:pPr algn="just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45679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Actividad recomendada  en clase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s-MX" dirty="0" smtClean="0"/>
              <a:t>Con ayuda del libro responde las siguientes preguntas en tu cuaderno.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dirty="0" smtClean="0"/>
              <a:t>¿En </a:t>
            </a:r>
            <a:r>
              <a:rPr lang="es-MX" dirty="0" smtClean="0"/>
              <a:t>qué </a:t>
            </a:r>
            <a:r>
              <a:rPr lang="es-MX" dirty="0" smtClean="0"/>
              <a:t>basa su funcionamiento la hoja de cálculo?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dirty="0" smtClean="0"/>
              <a:t>¿Qué es un libro en una hoja de cálculo?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dirty="0" smtClean="0"/>
              <a:t>¿Qué es una celda?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dirty="0" smtClean="0"/>
              <a:t>¿A </a:t>
            </a:r>
            <a:r>
              <a:rPr lang="es-MX" dirty="0" smtClean="0"/>
              <a:t>qué </a:t>
            </a:r>
            <a:r>
              <a:rPr lang="es-MX" dirty="0" smtClean="0"/>
              <a:t>se le llama celda activa?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dirty="0" smtClean="0"/>
              <a:t>¿ </a:t>
            </a:r>
            <a:r>
              <a:rPr lang="es-MX" dirty="0" smtClean="0"/>
              <a:t>Qué </a:t>
            </a:r>
            <a:r>
              <a:rPr lang="es-MX" dirty="0" smtClean="0"/>
              <a:t>es el estilo de referencia A1 y F1C1?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dirty="0" smtClean="0"/>
              <a:t>¿Qué es un rango de celda adyacente y no adyacente?</a:t>
            </a:r>
          </a:p>
          <a:p>
            <a:pPr marL="514350" indent="-514350" algn="just">
              <a:buFont typeface="+mj-lt"/>
              <a:buAutoNum type="arabicPeriod"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65445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Ejercicios recomendados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Buscar en internet 3 software distintos de hojas </a:t>
            </a:r>
            <a:r>
              <a:rPr lang="es-MX" smtClean="0"/>
              <a:t>de cálculo </a:t>
            </a:r>
            <a:r>
              <a:rPr lang="es-MX" dirty="0" smtClean="0"/>
              <a:t>y que es lo que lo caracteriza o diferencia entre los otros.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175840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33</TotalTime>
  <Words>282</Words>
  <Application>Microsoft Office PowerPoint</Application>
  <PresentationFormat>Presentación en pantalla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Viajes</vt:lpstr>
      <vt:lpstr>Hojas de Cálculo</vt:lpstr>
      <vt:lpstr>Justificación</vt:lpstr>
      <vt:lpstr>Hojas de cálculo</vt:lpstr>
      <vt:lpstr>Aplicación</vt:lpstr>
      <vt:lpstr>Funcionamiento básico</vt:lpstr>
      <vt:lpstr>Actividad recomendada  en clase</vt:lpstr>
      <vt:lpstr>Ejercicios recomendados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Hojas de Calculo</dc:title>
  <dc:creator>LALO</dc:creator>
  <cp:lastModifiedBy>Ordoñez</cp:lastModifiedBy>
  <cp:revision>6</cp:revision>
  <dcterms:created xsi:type="dcterms:W3CDTF">2015-03-09T07:58:55Z</dcterms:created>
  <dcterms:modified xsi:type="dcterms:W3CDTF">2016-04-23T18:27:33Z</dcterms:modified>
</cp:coreProperties>
</file>