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</p:sldMasterIdLst>
  <p:sldIdLst>
    <p:sldId id="268" r:id="rId2"/>
    <p:sldId id="267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9144000" cy="6858000" type="screen4x3"/>
  <p:notesSz cx="9144000" cy="6858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Triángulo rectángulo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grpSp>
        <p:nvGrpSpPr>
          <p:cNvPr id="2" name="1 Grupo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6 Forma libre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7 Forma libre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10 Forma libre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11 Conector recto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106B4A3-4212-4E39-93DE-E053E8F69C28}" type="datetimeFigureOut">
              <a:rPr lang="en-US" smtClean="0"/>
              <a:pPr/>
              <a:t>1/25/2015</a:t>
            </a:fld>
            <a:endParaRPr lang="en-US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kumimoji="0" lang="en-US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3DCDF73-85D2-4237-9B32-053DBDB0C312}" type="slidenum">
              <a:rPr kumimoji="0" lang="en-US" smtClean="0"/>
              <a:pPr/>
              <a:t>‹Nº›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106B4A3-4212-4E39-93DE-E053E8F69C28}" type="datetimeFigureOut">
              <a:rPr lang="en-US" smtClean="0"/>
              <a:pPr/>
              <a:t>1/25/2015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DCDF73-85D2-4237-9B32-053DBDB0C312}" type="slidenum">
              <a:rPr kumimoji="0" lang="en-US" smtClean="0"/>
              <a:pPr/>
              <a:t>‹Nº›</a:t>
            </a:fld>
            <a:endParaRPr kumimoji="0" lang="en-US"/>
          </a:p>
        </p:txBody>
      </p:sp>
      <p:sp>
        <p:nvSpPr>
          <p:cNvPr id="7" name="6 Título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106B4A3-4212-4E39-93DE-E053E8F69C28}" type="datetimeFigureOut">
              <a:rPr lang="en-US" smtClean="0"/>
              <a:pPr/>
              <a:t>1/25/2015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DCDF73-85D2-4237-9B32-053DBDB0C312}" type="slidenum">
              <a:rPr kumimoji="0" lang="en-US" smtClean="0"/>
              <a:pPr/>
              <a:t>‹Nº›</a:t>
            </a:fld>
            <a:endParaRPr kumimoji="0" lang="en-US"/>
          </a:p>
        </p:txBody>
      </p:sp>
      <p:sp>
        <p:nvSpPr>
          <p:cNvPr id="7" name="6 Cheurón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7 Cheurón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106B4A3-4212-4E39-93DE-E053E8F69C28}" type="datetimeFigureOut">
              <a:rPr lang="en-US" smtClean="0"/>
              <a:pPr/>
              <a:t>1/25/2015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DCDF73-85D2-4237-9B32-053DBDB0C312}" type="slidenum">
              <a:rPr kumimoji="0" lang="en-US" smtClean="0"/>
              <a:pPr/>
              <a:t>‹Nº›</a:t>
            </a:fld>
            <a:endParaRPr kumimoji="0" lang="en-US"/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106B4A3-4212-4E39-93DE-E053E8F69C28}" type="datetimeFigureOut">
              <a:rPr lang="en-US" smtClean="0"/>
              <a:pPr/>
              <a:t>1/25/2015</a:t>
            </a:fld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DCDF73-85D2-4237-9B32-053DBDB0C312}" type="slidenum">
              <a:rPr kumimoji="0" lang="en-US" smtClean="0"/>
              <a:pPr/>
              <a:t>‹Nº›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106B4A3-4212-4E39-93DE-E053E8F69C28}" type="datetimeFigureOut">
              <a:rPr lang="en-US" smtClean="0"/>
              <a:pPr/>
              <a:t>1/25/2015</a:t>
            </a:fld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DCDF73-85D2-4237-9B32-053DBDB0C312}" type="slidenum">
              <a:rPr kumimoji="0" lang="en-US" smtClean="0"/>
              <a:pPr/>
              <a:t>‹Nº›</a:t>
            </a:fld>
            <a:endParaRPr kumimoji="0" lang="en-US"/>
          </a:p>
        </p:txBody>
      </p:sp>
      <p:sp>
        <p:nvSpPr>
          <p:cNvPr id="6" name="5 Título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106B4A3-4212-4E39-93DE-E053E8F69C28}" type="datetimeFigureOut">
              <a:rPr lang="en-US" smtClean="0"/>
              <a:pPr/>
              <a:t>1/25/2015</a:t>
            </a:fld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DCDF73-85D2-4237-9B32-053DBDB0C312}" type="slidenum">
              <a:rPr kumimoji="0" lang="en-US" smtClean="0"/>
              <a:pPr/>
              <a:t>‹Nº›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0106B4A3-4212-4E39-93DE-E053E8F69C28}" type="datetimeFigureOut">
              <a:rPr lang="en-US" smtClean="0"/>
              <a:pPr/>
              <a:t>1/25/2015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DCDF73-85D2-4237-9B32-053DBDB0C312}" type="slidenum">
              <a:rPr kumimoji="0" lang="en-US" smtClean="0"/>
              <a:pPr/>
              <a:t>‹Nº›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106B4A3-4212-4E39-93DE-E053E8F69C28}" type="datetimeFigureOut">
              <a:rPr lang="en-US" smtClean="0"/>
              <a:pPr/>
              <a:t>1/25/2015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3DCDF73-85D2-4237-9B32-053DBDB0C312}" type="slidenum">
              <a:rPr kumimoji="0" lang="en-US" smtClean="0"/>
              <a:pPr/>
              <a:t>‹Nº›</a:t>
            </a:fld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8 Forma libre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9 Triángulo rectángulo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10 Conector recto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11 Cheurón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12 Cheurón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106B4A3-4212-4E39-93DE-E053E8F69C28}" type="datetimeFigureOut">
              <a:rPr lang="en-US" smtClean="0"/>
              <a:pPr/>
              <a:t>1/25/2015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DCDF73-85D2-4237-9B32-053DBDB0C312}" type="slidenum">
              <a:rPr kumimoji="0" lang="en-US" smtClean="0"/>
              <a:pPr/>
              <a:t>‹Nº›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106B4A3-4212-4E39-93DE-E053E8F69C28}" type="datetimeFigureOut">
              <a:rPr lang="en-US" smtClean="0"/>
              <a:pPr/>
              <a:t>1/25/2015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DCDF73-85D2-4237-9B32-053DBDB0C312}" type="slidenum">
              <a:rPr kumimoji="0" lang="en-US" smtClean="0"/>
              <a:pPr/>
              <a:t>‹Nº›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Forma libre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11 Forma libre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13 Triángulo rectángulo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14 Conector recto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8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0" name="29 Marcador de texto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0106B4A3-4212-4E39-93DE-E053E8F69C28}" type="datetimeFigureOut">
              <a:rPr lang="en-US" smtClean="0"/>
              <a:pPr/>
              <a:t>1/25/2015</a:t>
            </a:fld>
            <a:endParaRPr lang="en-US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kumimoji="0" lang="en-US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A3DCDF73-85D2-4237-9B32-053DBDB0C312}" type="slidenum">
              <a:rPr kumimoji="0" lang="en-US" smtClean="0"/>
              <a:pPr/>
              <a:t>‹Nº›</a:t>
            </a:fld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7999"/>
                </a:lnTo>
                <a:lnTo>
                  <a:pt x="9144000" y="6857999"/>
                </a:lnTo>
                <a:lnTo>
                  <a:pt x="91440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2 Rectángulo"/>
          <p:cNvSpPr/>
          <p:nvPr/>
        </p:nvSpPr>
        <p:spPr>
          <a:xfrm>
            <a:off x="838200" y="685800"/>
            <a:ext cx="7696200" cy="4419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800" dirty="0" smtClean="0"/>
              <a:t>MULTIVERSIDAD LATINOAMERICANA CAMPUS TLAJOMULCO</a:t>
            </a:r>
          </a:p>
          <a:p>
            <a:pPr algn="ctr"/>
            <a:r>
              <a:rPr lang="es-MX" sz="2800" dirty="0" smtClean="0"/>
              <a:t>5to. SEMESTRE</a:t>
            </a:r>
          </a:p>
          <a:p>
            <a:pPr algn="ctr"/>
            <a:endParaRPr lang="es-MX" sz="2800" dirty="0"/>
          </a:p>
          <a:p>
            <a:pPr algn="ctr"/>
            <a:endParaRPr lang="es-MX" sz="2800" dirty="0"/>
          </a:p>
        </p:txBody>
      </p:sp>
      <p:pic>
        <p:nvPicPr>
          <p:cNvPr id="4" name="3 Imagen" descr="LOGO MULTIVERSIDAD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00200" y="3124200"/>
            <a:ext cx="6705600" cy="17526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7999"/>
                </a:lnTo>
                <a:lnTo>
                  <a:pt x="9144000" y="6857999"/>
                </a:lnTo>
                <a:lnTo>
                  <a:pt x="91440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498473" y="1086357"/>
            <a:ext cx="6230968" cy="584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585"/>
              </a:lnSpc>
              <a:spcBef>
                <a:spcPts val="229"/>
              </a:spcBef>
            </a:pPr>
            <a:r>
              <a:rPr sz="6600" spc="0" baseline="3103" dirty="0" smtClean="0">
                <a:solidFill>
                  <a:srgbClr val="FFFFFF"/>
                </a:solidFill>
                <a:latin typeface="Calibri"/>
                <a:cs typeface="Calibri"/>
              </a:rPr>
              <a:t>Asign</a:t>
            </a:r>
            <a:r>
              <a:rPr sz="6600" spc="-29" baseline="3103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6600" spc="0" baseline="3103" dirty="0" smtClean="0">
                <a:solidFill>
                  <a:srgbClr val="FFFFFF"/>
                </a:solidFill>
                <a:latin typeface="Calibri"/>
                <a:cs typeface="Calibri"/>
              </a:rPr>
              <a:t>tu</a:t>
            </a:r>
            <a:r>
              <a:rPr sz="6600" spc="-79" baseline="3103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6600" spc="0" baseline="3103" dirty="0" smtClean="0">
                <a:solidFill>
                  <a:srgbClr val="FFFFFF"/>
                </a:solidFill>
                <a:latin typeface="Calibri"/>
                <a:cs typeface="Calibri"/>
              </a:rPr>
              <a:t>a: </a:t>
            </a:r>
            <a:r>
              <a:rPr sz="6600" spc="-14" baseline="3103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6600" spc="0" baseline="3103" dirty="0" smtClean="0">
                <a:solidFill>
                  <a:srgbClr val="FFFFFF"/>
                </a:solidFill>
                <a:latin typeface="Calibri"/>
                <a:cs typeface="Calibri"/>
              </a:rPr>
              <a:t>dmini</a:t>
            </a:r>
            <a:r>
              <a:rPr sz="6600" spc="-44" baseline="3103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6600" spc="0" baseline="3103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6600" spc="-79" baseline="3103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6600" spc="0" baseline="3103" dirty="0" smtClean="0">
                <a:solidFill>
                  <a:srgbClr val="FFFFFF"/>
                </a:solidFill>
                <a:latin typeface="Calibri"/>
                <a:cs typeface="Calibri"/>
              </a:rPr>
              <a:t>ación</a:t>
            </a:r>
            <a:endParaRPr sz="4400" dirty="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879473" y="2427731"/>
            <a:ext cx="5552931" cy="125534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954872" marR="2123509" algn="ctr">
              <a:lnSpc>
                <a:spcPts val="4585"/>
              </a:lnSpc>
              <a:spcBef>
                <a:spcPts val="229"/>
              </a:spcBef>
            </a:pPr>
            <a:r>
              <a:rPr sz="6600" spc="-389" baseline="3103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6600" spc="0" baseline="3103" dirty="0" smtClean="0">
                <a:solidFill>
                  <a:srgbClr val="FFFFFF"/>
                </a:solidFill>
                <a:latin typeface="Calibri"/>
                <a:cs typeface="Calibri"/>
              </a:rPr>
              <a:t>ema:</a:t>
            </a:r>
            <a:endParaRPr sz="4400" dirty="0">
              <a:latin typeface="Calibri"/>
              <a:cs typeface="Calibri"/>
            </a:endParaRPr>
          </a:p>
          <a:p>
            <a:pPr algn="ctr">
              <a:lnSpc>
                <a:spcPts val="5280"/>
              </a:lnSpc>
              <a:spcBef>
                <a:spcPts val="34"/>
              </a:spcBef>
            </a:pPr>
            <a:r>
              <a:rPr sz="6600" spc="-54" baseline="1861" dirty="0" smtClean="0">
                <a:solidFill>
                  <a:srgbClr val="FFFFFF"/>
                </a:solidFill>
                <a:latin typeface="Calibri"/>
                <a:cs typeface="Calibri"/>
              </a:rPr>
              <a:t>F</a:t>
            </a:r>
            <a:r>
              <a:rPr sz="6600" spc="0" baseline="1861" dirty="0" smtClean="0">
                <a:solidFill>
                  <a:srgbClr val="FFFFFF"/>
                </a:solidFill>
                <a:latin typeface="Calibri"/>
                <a:cs typeface="Calibri"/>
              </a:rPr>
              <a:t>ede</a:t>
            </a:r>
            <a:r>
              <a:rPr sz="6600" spc="14" baseline="1861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6600" spc="0" baseline="1861" dirty="0" smtClean="0">
                <a:solidFill>
                  <a:srgbClr val="FFFFFF"/>
                </a:solidFill>
                <a:latin typeface="Calibri"/>
                <a:cs typeface="Calibri"/>
              </a:rPr>
              <a:t>ick</a:t>
            </a:r>
            <a:r>
              <a:rPr sz="6600" spc="-19" baseline="1861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6600" spc="4" baseline="1861" dirty="0" smtClean="0">
                <a:solidFill>
                  <a:srgbClr val="FFFFFF"/>
                </a:solidFill>
                <a:latin typeface="Calibri"/>
                <a:cs typeface="Calibri"/>
              </a:rPr>
              <a:t>W</a:t>
            </a:r>
            <a:r>
              <a:rPr sz="6600" spc="0" baseline="1861" dirty="0" smtClean="0">
                <a:solidFill>
                  <a:srgbClr val="FFFFFF"/>
                </a:solidFill>
                <a:latin typeface="Calibri"/>
                <a:cs typeface="Calibri"/>
              </a:rPr>
              <a:t>inslow</a:t>
            </a:r>
            <a:r>
              <a:rPr sz="6600" spc="-24" baseline="1861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6600" spc="-350" baseline="1861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6600" spc="-84" baseline="1861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6600" spc="0" baseline="1861" dirty="0" smtClean="0">
                <a:solidFill>
                  <a:srgbClr val="FFFFFF"/>
                </a:solidFill>
                <a:latin typeface="Calibri"/>
                <a:cs typeface="Calibri"/>
              </a:rPr>
              <a:t>ylor</a:t>
            </a:r>
            <a:endParaRPr sz="4400" dirty="0">
              <a:latin typeface="Calibri"/>
              <a:cs typeface="Calibri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830986" y="4439564"/>
            <a:ext cx="7523063" cy="12557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4585"/>
              </a:lnSpc>
              <a:spcBef>
                <a:spcPts val="229"/>
              </a:spcBef>
            </a:pPr>
            <a:r>
              <a:rPr sz="6600" spc="0" baseline="3103" dirty="0" smtClean="0">
                <a:solidFill>
                  <a:srgbClr val="FFFFFF"/>
                </a:solidFill>
                <a:latin typeface="Calibri"/>
                <a:cs typeface="Calibri"/>
              </a:rPr>
              <a:t>P</a:t>
            </a:r>
            <a:r>
              <a:rPr sz="6600" spc="-64" baseline="3103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6600" spc="0" baseline="3103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6600" spc="-100" baseline="3103" dirty="0" smtClean="0">
                <a:solidFill>
                  <a:srgbClr val="FFFFFF"/>
                </a:solidFill>
                <a:latin typeface="Calibri"/>
                <a:cs typeface="Calibri"/>
              </a:rPr>
              <a:t>f</a:t>
            </a:r>
            <a:r>
              <a:rPr sz="6600" spc="0" baseline="3103" dirty="0" smtClean="0">
                <a:solidFill>
                  <a:srgbClr val="FFFFFF"/>
                </a:solidFill>
                <a:latin typeface="Calibri"/>
                <a:cs typeface="Calibri"/>
              </a:rPr>
              <a:t>esor:</a:t>
            </a:r>
            <a:r>
              <a:rPr sz="6600" spc="-14" baseline="3103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6600" spc="0" baseline="3103" dirty="0" smtClean="0">
                <a:solidFill>
                  <a:srgbClr val="FFFFFF"/>
                </a:solidFill>
                <a:latin typeface="Calibri"/>
                <a:cs typeface="Calibri"/>
              </a:rPr>
              <a:t>Judith </a:t>
            </a:r>
            <a:r>
              <a:rPr sz="6600" spc="-14" baseline="3103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6600" spc="0" baseline="3103" dirty="0" smtClean="0">
                <a:solidFill>
                  <a:srgbClr val="FFFFFF"/>
                </a:solidFill>
                <a:latin typeface="Calibri"/>
                <a:cs typeface="Calibri"/>
              </a:rPr>
              <a:t>lejand</a:t>
            </a:r>
            <a:r>
              <a:rPr sz="6600" spc="-79" baseline="3103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6600" spc="0" baseline="3103" dirty="0" smtClean="0">
                <a:solidFill>
                  <a:srgbClr val="FFFFFF"/>
                </a:solidFill>
                <a:latin typeface="Calibri"/>
                <a:cs typeface="Calibri"/>
              </a:rPr>
              <a:t>a Vi</a:t>
            </a:r>
            <a:r>
              <a:rPr sz="6600" spc="-64" baseline="3103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6600" spc="-34" baseline="3103" dirty="0" smtClean="0">
                <a:solidFill>
                  <a:srgbClr val="FFFFFF"/>
                </a:solidFill>
                <a:latin typeface="Calibri"/>
                <a:cs typeface="Calibri"/>
              </a:rPr>
              <a:t>g</a:t>
            </a:r>
            <a:r>
              <a:rPr sz="6600" spc="0" baseline="3103" dirty="0" smtClean="0">
                <a:solidFill>
                  <a:srgbClr val="FFFFFF"/>
                </a:solidFill>
                <a:latin typeface="Calibri"/>
                <a:cs typeface="Calibri"/>
              </a:rPr>
              <a:t>en</a:t>
            </a:r>
            <a:endParaRPr sz="4400">
              <a:latin typeface="Calibri"/>
              <a:cs typeface="Calibri"/>
            </a:endParaRPr>
          </a:p>
          <a:p>
            <a:pPr marL="3149917" marR="3190813" algn="ctr">
              <a:lnSpc>
                <a:spcPts val="5280"/>
              </a:lnSpc>
              <a:spcBef>
                <a:spcPts val="34"/>
              </a:spcBef>
            </a:pPr>
            <a:r>
              <a:rPr sz="6600" spc="-389" baseline="1861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6600" spc="0" baseline="1861" dirty="0" smtClean="0">
                <a:solidFill>
                  <a:srgbClr val="FFFFFF"/>
                </a:solidFill>
                <a:latin typeface="Calibri"/>
                <a:cs typeface="Calibri"/>
              </a:rPr>
              <a:t>ene</a:t>
            </a:r>
            <a:endParaRPr sz="4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7999"/>
                </a:lnTo>
                <a:lnTo>
                  <a:pt x="9144000" y="6857999"/>
                </a:lnTo>
                <a:lnTo>
                  <a:pt x="91440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-123444"/>
            <a:ext cx="9144000" cy="624230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238199" y="6264960"/>
            <a:ext cx="4734252" cy="482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765"/>
              </a:lnSpc>
              <a:spcBef>
                <a:spcPts val="188"/>
              </a:spcBef>
            </a:pPr>
            <a:r>
              <a:rPr sz="5400" spc="0" baseline="3034" dirty="0" smtClean="0">
                <a:solidFill>
                  <a:srgbClr val="FFFFFF"/>
                </a:solidFill>
                <a:latin typeface="Calibri"/>
                <a:cs typeface="Calibri"/>
              </a:rPr>
              <a:t>F</a:t>
            </a:r>
            <a:r>
              <a:rPr sz="5400" spc="-39" baseline="3034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5400" spc="0" baseline="3034" dirty="0" smtClean="0">
                <a:solidFill>
                  <a:srgbClr val="FFFFFF"/>
                </a:solidFill>
                <a:latin typeface="Calibri"/>
                <a:cs typeface="Calibri"/>
              </a:rPr>
              <a:t>ederick</a:t>
            </a:r>
            <a:r>
              <a:rPr sz="5400" spc="-34" baseline="3034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5400" spc="0" baseline="3034" dirty="0" smtClean="0">
                <a:solidFill>
                  <a:srgbClr val="FFFFFF"/>
                </a:solidFill>
                <a:latin typeface="Calibri"/>
                <a:cs typeface="Calibri"/>
              </a:rPr>
              <a:t>Winsl</a:t>
            </a:r>
            <a:r>
              <a:rPr sz="5400" spc="-9" baseline="3034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5400" spc="0" baseline="3034" dirty="0" smtClean="0">
                <a:solidFill>
                  <a:srgbClr val="FFFFFF"/>
                </a:solidFill>
                <a:latin typeface="Calibri"/>
                <a:cs typeface="Calibri"/>
              </a:rPr>
              <a:t>w </a:t>
            </a:r>
            <a:r>
              <a:rPr sz="5400" spc="-275" baseline="3034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5400" spc="-69" baseline="3034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5400" spc="0" baseline="3034" dirty="0" smtClean="0">
                <a:solidFill>
                  <a:srgbClr val="FFFFFF"/>
                </a:solidFill>
                <a:latin typeface="Calibri"/>
                <a:cs typeface="Calibri"/>
              </a:rPr>
              <a:t>ylor</a:t>
            </a:r>
            <a:endParaRPr sz="3600">
              <a:latin typeface="Calibri"/>
              <a:cs typeface="Calibri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6083249" y="6264960"/>
            <a:ext cx="2365938" cy="482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765"/>
              </a:lnSpc>
              <a:spcBef>
                <a:spcPts val="188"/>
              </a:spcBef>
            </a:pPr>
            <a:r>
              <a:rPr sz="5400" spc="0" baseline="3034" dirty="0" smtClean="0">
                <a:solidFill>
                  <a:srgbClr val="FFFFFF"/>
                </a:solidFill>
                <a:latin typeface="Calibri"/>
                <a:cs typeface="Calibri"/>
              </a:rPr>
              <a:t>(185</a:t>
            </a:r>
            <a:r>
              <a:rPr sz="5400" spc="4" baseline="3034" dirty="0" smtClean="0">
                <a:solidFill>
                  <a:srgbClr val="FFFFFF"/>
                </a:solidFill>
                <a:latin typeface="Calibri"/>
                <a:cs typeface="Calibri"/>
              </a:rPr>
              <a:t>6</a:t>
            </a:r>
            <a:r>
              <a:rPr sz="5400" spc="0" baseline="3034" dirty="0" smtClean="0">
                <a:solidFill>
                  <a:srgbClr val="FFFFFF"/>
                </a:solidFill>
                <a:latin typeface="Calibri"/>
                <a:cs typeface="Calibri"/>
              </a:rPr>
              <a:t>-1915)</a:t>
            </a:r>
            <a:endParaRPr sz="36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7999"/>
                </a:lnTo>
                <a:lnTo>
                  <a:pt x="9144000" y="6857999"/>
                </a:lnTo>
                <a:lnTo>
                  <a:pt x="91440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" name="object 2"/>
          <p:cNvSpPr txBox="1"/>
          <p:nvPr/>
        </p:nvSpPr>
        <p:spPr>
          <a:xfrm>
            <a:off x="853846" y="853592"/>
            <a:ext cx="7475199" cy="32676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337223" marR="1374552" algn="ctr">
              <a:lnSpc>
                <a:spcPts val="4585"/>
              </a:lnSpc>
              <a:spcBef>
                <a:spcPts val="229"/>
              </a:spcBef>
            </a:pPr>
            <a:r>
              <a:rPr sz="6600" spc="-344" baseline="3103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6600" spc="-79" baseline="3103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6600" spc="0" baseline="3103" dirty="0" smtClean="0">
                <a:solidFill>
                  <a:srgbClr val="FFFFFF"/>
                </a:solidFill>
                <a:latin typeface="Calibri"/>
                <a:cs typeface="Calibri"/>
              </a:rPr>
              <a:t>ylor</a:t>
            </a:r>
            <a:r>
              <a:rPr sz="6600" spc="14" baseline="3103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6600" spc="0" baseline="3103" dirty="0" smtClean="0">
                <a:solidFill>
                  <a:srgbClr val="FFFFFF"/>
                </a:solidFill>
                <a:latin typeface="Calibri"/>
                <a:cs typeface="Calibri"/>
              </a:rPr>
              <a:t>fue una de las</a:t>
            </a:r>
            <a:endParaRPr sz="4400" dirty="0">
              <a:latin typeface="Calibri"/>
              <a:cs typeface="Calibri"/>
            </a:endParaRPr>
          </a:p>
          <a:p>
            <a:pPr algn="ctr">
              <a:lnSpc>
                <a:spcPts val="5280"/>
              </a:lnSpc>
              <a:spcBef>
                <a:spcPts val="34"/>
              </a:spcBef>
            </a:pPr>
            <a:r>
              <a:rPr sz="6600" spc="0" baseline="1861" smtClean="0">
                <a:solidFill>
                  <a:srgbClr val="FFFFFF"/>
                </a:solidFill>
                <a:latin typeface="Calibri"/>
                <a:cs typeface="Calibri"/>
              </a:rPr>
              <a:t>pe</a:t>
            </a:r>
            <a:r>
              <a:rPr sz="6600" spc="-64" baseline="1861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6600" spc="0" baseline="1861" smtClean="0">
                <a:solidFill>
                  <a:srgbClr val="FFFFFF"/>
                </a:solidFill>
                <a:latin typeface="Calibri"/>
                <a:cs typeface="Calibri"/>
              </a:rPr>
              <a:t>so</a:t>
            </a:r>
            <a:r>
              <a:rPr sz="6600" spc="9" baseline="1861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6600" spc="0" baseline="1861" smtClean="0">
                <a:solidFill>
                  <a:srgbClr val="FFFFFF"/>
                </a:solidFill>
                <a:latin typeface="Calibri"/>
                <a:cs typeface="Calibri"/>
              </a:rPr>
              <a:t>alidades </a:t>
            </a:r>
            <a:r>
              <a:rPr sz="6600" spc="-9" baseline="1861" smtClean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lang="es-MX" sz="6600" baseline="1861" dirty="0" smtClean="0">
                <a:solidFill>
                  <a:srgbClr val="FFFFFF"/>
                </a:solidFill>
                <a:latin typeface="Calibri"/>
                <a:cs typeface="Calibri"/>
              </a:rPr>
              <a:t>á</a:t>
            </a:r>
            <a:r>
              <a:rPr sz="6600" spc="0" baseline="1861" smtClean="0">
                <a:solidFill>
                  <a:srgbClr val="FFFFFF"/>
                </a:solidFill>
                <a:latin typeface="Calibri"/>
                <a:cs typeface="Calibri"/>
              </a:rPr>
              <a:t>s </a:t>
            </a:r>
            <a:r>
              <a:rPr sz="6600" spc="0" baseline="1861" dirty="0" smtClean="0">
                <a:solidFill>
                  <a:srgbClr val="FFFFFF"/>
                </a:solidFill>
                <a:latin typeface="Calibri"/>
                <a:cs typeface="Calibri"/>
              </a:rPr>
              <a:t>impor</a:t>
            </a:r>
            <a:r>
              <a:rPr sz="6600" spc="-34" baseline="1861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6600" spc="0" baseline="1861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6600" spc="-34" baseline="1861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6600" spc="-50" baseline="1861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6600" spc="0" baseline="1861" dirty="0" smtClean="0">
                <a:solidFill>
                  <a:srgbClr val="FFFFFF"/>
                </a:solidFill>
                <a:latin typeface="Calibri"/>
                <a:cs typeface="Calibri"/>
              </a:rPr>
              <a:t>es</a:t>
            </a:r>
            <a:endParaRPr sz="4400" dirty="0">
              <a:latin typeface="Calibri"/>
              <a:cs typeface="Calibri"/>
            </a:endParaRPr>
          </a:p>
          <a:p>
            <a:pPr marL="275021" marR="313313" algn="ctr">
              <a:lnSpc>
                <a:spcPts val="5280"/>
              </a:lnSpc>
            </a:pPr>
            <a:r>
              <a:rPr sz="6600" spc="0" baseline="1861" dirty="0" smtClean="0">
                <a:solidFill>
                  <a:srgbClr val="FFFFFF"/>
                </a:solidFill>
                <a:latin typeface="Calibri"/>
                <a:cs typeface="Calibri"/>
              </a:rPr>
              <a:t>en la </a:t>
            </a:r>
            <a:r>
              <a:rPr sz="6600" spc="4" baseline="1861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6600" spc="0" baseline="1861" dirty="0" smtClean="0">
                <a:solidFill>
                  <a:srgbClr val="FFFFFF"/>
                </a:solidFill>
                <a:latin typeface="Calibri"/>
                <a:cs typeface="Calibri"/>
              </a:rPr>
              <a:t>dmini</a:t>
            </a:r>
            <a:r>
              <a:rPr sz="6600" spc="-50" baseline="1861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6600" spc="0" baseline="1861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6600" spc="-84" baseline="1861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6600" spc="0" baseline="1861" dirty="0" smtClean="0">
                <a:solidFill>
                  <a:srgbClr val="FFFFFF"/>
                </a:solidFill>
                <a:latin typeface="Calibri"/>
                <a:cs typeface="Calibri"/>
              </a:rPr>
              <a:t>ació</a:t>
            </a:r>
            <a:r>
              <a:rPr sz="6600" spc="4" baseline="1861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6600" spc="0" baseline="1861" smtClean="0">
                <a:solidFill>
                  <a:srgbClr val="FFFFFF"/>
                </a:solidFill>
                <a:latin typeface="Calibri"/>
                <a:cs typeface="Calibri"/>
              </a:rPr>
              <a:t>, </a:t>
            </a:r>
            <a:r>
              <a:rPr sz="6600" spc="0" baseline="1861" smtClean="0">
                <a:solidFill>
                  <a:srgbClr val="FFFFFF"/>
                </a:solidFill>
                <a:latin typeface="Calibri"/>
                <a:cs typeface="Calibri"/>
              </a:rPr>
              <a:t>naci</a:t>
            </a:r>
            <a:r>
              <a:rPr lang="es-MX" sz="6600" spc="0" baseline="1861" dirty="0" smtClean="0">
                <a:solidFill>
                  <a:srgbClr val="FFFFFF"/>
                </a:solidFill>
                <a:latin typeface="Calibri"/>
                <a:cs typeface="Calibri"/>
              </a:rPr>
              <a:t>ó</a:t>
            </a:r>
            <a:r>
              <a:rPr sz="6600" spc="14" baseline="1861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6600" spc="0" baseline="1861" dirty="0" smtClean="0">
                <a:solidFill>
                  <a:srgbClr val="FFFFFF"/>
                </a:solidFill>
                <a:latin typeface="Calibri"/>
                <a:cs typeface="Calibri"/>
              </a:rPr>
              <a:t>en</a:t>
            </a:r>
            <a:endParaRPr sz="4400" dirty="0">
              <a:latin typeface="Calibri"/>
              <a:cs typeface="Calibri"/>
            </a:endParaRPr>
          </a:p>
          <a:p>
            <a:pPr marL="299427" marR="336590" algn="ctr">
              <a:lnSpc>
                <a:spcPts val="5280"/>
              </a:lnSpc>
            </a:pPr>
            <a:r>
              <a:rPr sz="6600" spc="0" baseline="1861" dirty="0" smtClean="0">
                <a:solidFill>
                  <a:srgbClr val="FFFFFF"/>
                </a:solidFill>
                <a:latin typeface="Calibri"/>
                <a:cs typeface="Calibri"/>
              </a:rPr>
              <a:t>German </a:t>
            </a:r>
            <a:r>
              <a:rPr sz="6600" spc="-50" baseline="1861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6600" spc="0" baseline="1861" dirty="0" smtClean="0">
                <a:solidFill>
                  <a:srgbClr val="FFFFFF"/>
                </a:solidFill>
                <a:latin typeface="Calibri"/>
                <a:cs typeface="Calibri"/>
              </a:rPr>
              <a:t>ow</a:t>
            </a:r>
            <a:r>
              <a:rPr sz="6600" spc="-4" baseline="1861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6600" spc="0" baseline="1861" dirty="0" smtClean="0">
                <a:solidFill>
                  <a:srgbClr val="FFFFFF"/>
                </a:solidFill>
                <a:latin typeface="Calibri"/>
                <a:cs typeface="Calibri"/>
              </a:rPr>
              <a:t>, pen</a:t>
            </a:r>
            <a:r>
              <a:rPr sz="6600" spc="4" baseline="1861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6600" spc="-79" baseline="1861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6600" spc="0" baseline="1861" dirty="0" smtClean="0">
                <a:solidFill>
                  <a:srgbClr val="FFFFFF"/>
                </a:solidFill>
                <a:latin typeface="Calibri"/>
                <a:cs typeface="Calibri"/>
              </a:rPr>
              <a:t>yl</a:t>
            </a:r>
            <a:r>
              <a:rPr sz="6600" spc="-59" baseline="1861" dirty="0" smtClean="0">
                <a:solidFill>
                  <a:srgbClr val="FFFFFF"/>
                </a:solidFill>
                <a:latin typeface="Calibri"/>
                <a:cs typeface="Calibri"/>
              </a:rPr>
              <a:t>v</a:t>
            </a:r>
            <a:r>
              <a:rPr sz="6600" spc="0" baseline="1861" dirty="0" smtClean="0">
                <a:solidFill>
                  <a:srgbClr val="FFFFFF"/>
                </a:solidFill>
                <a:latin typeface="Calibri"/>
                <a:cs typeface="Calibri"/>
              </a:rPr>
              <a:t>ania y</a:t>
            </a:r>
            <a:endParaRPr sz="4400" dirty="0">
              <a:latin typeface="Calibri"/>
              <a:cs typeface="Calibri"/>
            </a:endParaRPr>
          </a:p>
          <a:p>
            <a:pPr marL="517334" marR="557693" algn="ctr">
              <a:lnSpc>
                <a:spcPts val="5280"/>
              </a:lnSpc>
            </a:pPr>
            <a:r>
              <a:rPr sz="6600" spc="0" baseline="1861" smtClean="0">
                <a:solidFill>
                  <a:srgbClr val="FFFFFF"/>
                </a:solidFill>
                <a:latin typeface="Calibri"/>
                <a:cs typeface="Calibri"/>
              </a:rPr>
              <a:t>per</a:t>
            </a:r>
            <a:r>
              <a:rPr sz="6600" spc="-39" baseline="1861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6600" spc="0" baseline="1861" smtClean="0">
                <a:solidFill>
                  <a:srgbClr val="FFFFFF"/>
                </a:solidFill>
                <a:latin typeface="Calibri"/>
                <a:cs typeface="Calibri"/>
              </a:rPr>
              <a:t>enec</a:t>
            </a:r>
            <a:r>
              <a:rPr lang="es-MX" sz="6600" spc="0" baseline="1861" dirty="0" smtClean="0">
                <a:solidFill>
                  <a:srgbClr val="FFFFFF"/>
                </a:solidFill>
                <a:latin typeface="Calibri"/>
                <a:cs typeface="Calibri"/>
              </a:rPr>
              <a:t>í</a:t>
            </a:r>
            <a:r>
              <a:rPr sz="6600" spc="0" baseline="1861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6600" spc="-9" baseline="1861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6600" spc="0" baseline="1861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6600" spc="14" baseline="1861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6600" spc="0" baseline="1861" dirty="0" smtClean="0">
                <a:solidFill>
                  <a:srgbClr val="FFFFFF"/>
                </a:solidFill>
                <a:latin typeface="Calibri"/>
                <a:cs typeface="Calibri"/>
              </a:rPr>
              <a:t>la clase</a:t>
            </a:r>
            <a:r>
              <a:rPr sz="6600" spc="14" baseline="1861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6600" spc="0" baseline="1861" dirty="0" smtClean="0">
                <a:solidFill>
                  <a:srgbClr val="FFFFFF"/>
                </a:solidFill>
                <a:latin typeface="Calibri"/>
                <a:cs typeface="Calibri"/>
              </a:rPr>
              <a:t>media.</a:t>
            </a:r>
            <a:endParaRPr sz="44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7999"/>
                </a:lnTo>
                <a:lnTo>
                  <a:pt x="9144000" y="6857999"/>
                </a:lnTo>
                <a:lnTo>
                  <a:pt x="91440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" name="object 2"/>
          <p:cNvSpPr txBox="1"/>
          <p:nvPr/>
        </p:nvSpPr>
        <p:spPr>
          <a:xfrm>
            <a:off x="553618" y="853592"/>
            <a:ext cx="8075316" cy="393862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R="4077" algn="ctr">
              <a:lnSpc>
                <a:spcPts val="4585"/>
              </a:lnSpc>
              <a:spcBef>
                <a:spcPts val="229"/>
              </a:spcBef>
            </a:pPr>
            <a:r>
              <a:rPr sz="6600" spc="-350" baseline="3103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6600" spc="-84" baseline="3103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6600" spc="0" baseline="3103" smtClean="0">
                <a:solidFill>
                  <a:srgbClr val="FFFFFF"/>
                </a:solidFill>
                <a:latin typeface="Calibri"/>
                <a:cs typeface="Calibri"/>
              </a:rPr>
              <a:t>ylor </a:t>
            </a:r>
            <a:r>
              <a:rPr sz="6600" spc="0" baseline="3103" smtClean="0">
                <a:solidFill>
                  <a:srgbClr val="FFFFFF"/>
                </a:solidFill>
                <a:latin typeface="Calibri"/>
                <a:cs typeface="Calibri"/>
              </a:rPr>
              <a:t>de</a:t>
            </a:r>
            <a:r>
              <a:rPr sz="6600" spc="4" baseline="3103" smtClean="0">
                <a:solidFill>
                  <a:srgbClr val="FFFFFF"/>
                </a:solidFill>
                <a:latin typeface="Calibri"/>
                <a:cs typeface="Calibri"/>
              </a:rPr>
              <a:t>d</a:t>
            </a:r>
            <a:r>
              <a:rPr sz="6600" spc="0" baseline="3103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6600" spc="-39" baseline="3103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lang="es-MX" sz="6600" baseline="3103" dirty="0" smtClean="0">
                <a:solidFill>
                  <a:srgbClr val="FFFFFF"/>
                </a:solidFill>
                <a:latin typeface="Calibri"/>
                <a:cs typeface="Calibri"/>
              </a:rPr>
              <a:t>ó</a:t>
            </a:r>
            <a:r>
              <a:rPr sz="6600" spc="0" baseline="3103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6600" spc="0" baseline="3103" dirty="0" smtClean="0">
                <a:solidFill>
                  <a:srgbClr val="FFFFFF"/>
                </a:solidFill>
                <a:latin typeface="Calibri"/>
                <a:cs typeface="Calibri"/>
              </a:rPr>
              <a:t>la m</a:t>
            </a:r>
            <a:r>
              <a:rPr sz="6600" spc="-84" baseline="3103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6600" spc="-50" baseline="3103" dirty="0" smtClean="0">
                <a:solidFill>
                  <a:srgbClr val="FFFFFF"/>
                </a:solidFill>
                <a:latin typeface="Calibri"/>
                <a:cs typeface="Calibri"/>
              </a:rPr>
              <a:t>y</a:t>
            </a:r>
            <a:r>
              <a:rPr sz="6600" spc="0" baseline="3103" dirty="0" smtClean="0">
                <a:solidFill>
                  <a:srgbClr val="FFFFFF"/>
                </a:solidFill>
                <a:latin typeface="Calibri"/>
                <a:cs typeface="Calibri"/>
              </a:rPr>
              <a:t>or par</a:t>
            </a:r>
            <a:r>
              <a:rPr sz="6600" spc="-39" baseline="3103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6600" spc="0" baseline="3103" dirty="0" smtClean="0">
                <a:solidFill>
                  <a:srgbClr val="FFFFFF"/>
                </a:solidFill>
                <a:latin typeface="Calibri"/>
                <a:cs typeface="Calibri"/>
              </a:rPr>
              <a:t>e de</a:t>
            </a:r>
            <a:r>
              <a:rPr sz="6600" spc="-14" baseline="3103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6600" spc="0" baseline="3103" dirty="0" smtClean="0">
                <a:solidFill>
                  <a:srgbClr val="FFFFFF"/>
                </a:solidFill>
                <a:latin typeface="Calibri"/>
                <a:cs typeface="Calibri"/>
              </a:rPr>
              <a:t>sus</a:t>
            </a:r>
            <a:endParaRPr sz="4400">
              <a:latin typeface="Calibri"/>
              <a:cs typeface="Calibri"/>
            </a:endParaRPr>
          </a:p>
          <a:p>
            <a:pPr marL="72351" marR="110336" algn="ctr">
              <a:lnSpc>
                <a:spcPts val="5280"/>
              </a:lnSpc>
              <a:spcBef>
                <a:spcPts val="34"/>
              </a:spcBef>
            </a:pPr>
            <a:r>
              <a:rPr sz="6600" spc="0" baseline="1861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6600" spc="-25" baseline="1861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6600" spc="0" baseline="1861" dirty="0" smtClean="0">
                <a:solidFill>
                  <a:srgbClr val="FFFFFF"/>
                </a:solidFill>
                <a:latin typeface="Calibri"/>
                <a:cs typeface="Calibri"/>
              </a:rPr>
              <a:t>fuer</a:t>
            </a:r>
            <a:r>
              <a:rPr sz="6600" spc="-84" baseline="1861" dirty="0" smtClean="0">
                <a:solidFill>
                  <a:srgbClr val="FFFFFF"/>
                </a:solidFill>
                <a:latin typeface="Calibri"/>
                <a:cs typeface="Calibri"/>
              </a:rPr>
              <a:t>z</a:t>
            </a:r>
            <a:r>
              <a:rPr sz="6600" spc="0" baseline="1861" dirty="0" smtClean="0">
                <a:solidFill>
                  <a:srgbClr val="FFFFFF"/>
                </a:solidFill>
                <a:latin typeface="Calibri"/>
                <a:cs typeface="Calibri"/>
              </a:rPr>
              <a:t>os a</a:t>
            </a:r>
            <a:r>
              <a:rPr sz="6600" spc="-14" baseline="1861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6600" spc="0" baseline="1861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6600" spc="-39" baseline="1861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6600" spc="0" baseline="1861" dirty="0" smtClean="0">
                <a:solidFill>
                  <a:srgbClr val="FFFFFF"/>
                </a:solidFill>
                <a:latin typeface="Calibri"/>
                <a:cs typeface="Calibri"/>
              </a:rPr>
              <a:t>tudiar y en</a:t>
            </a:r>
            <a:r>
              <a:rPr sz="6600" spc="-39" baseline="1861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6600" spc="0" baseline="1861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6600" spc="-29" baseline="1861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6600" spc="0" baseline="1861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6600" spc="-79" baseline="1861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6600" spc="0" baseline="1861" dirty="0" smtClean="0">
                <a:solidFill>
                  <a:srgbClr val="FFFFFF"/>
                </a:solidFill>
                <a:latin typeface="Calibri"/>
                <a:cs typeface="Calibri"/>
              </a:rPr>
              <a:t>ar </a:t>
            </a:r>
            <a:r>
              <a:rPr sz="6600" spc="-9" baseline="1861" dirty="0" smtClean="0">
                <a:solidFill>
                  <a:srgbClr val="FFFFFF"/>
                </a:solidFill>
                <a:latin typeface="Calibri"/>
                <a:cs typeface="Calibri"/>
              </a:rPr>
              <a:t>l</a:t>
            </a:r>
            <a:r>
              <a:rPr sz="6600" spc="0" baseline="1861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endParaRPr sz="4400">
              <a:latin typeface="Calibri"/>
              <a:cs typeface="Calibri"/>
            </a:endParaRPr>
          </a:p>
          <a:p>
            <a:pPr marL="844971" marR="882970" algn="ctr">
              <a:lnSpc>
                <a:spcPts val="5280"/>
              </a:lnSpc>
            </a:pPr>
            <a:r>
              <a:rPr sz="6600" spc="0" baseline="1861" dirty="0" smtClean="0">
                <a:solidFill>
                  <a:srgbClr val="FFFFFF"/>
                </a:solidFill>
                <a:latin typeface="Calibri"/>
                <a:cs typeface="Calibri"/>
              </a:rPr>
              <a:t>mejor mane</a:t>
            </a:r>
            <a:r>
              <a:rPr sz="6600" spc="-89" baseline="1861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6600" spc="0" baseline="1861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6600" spc="-19" baseline="1861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6600" spc="0" baseline="1861" dirty="0" smtClean="0">
                <a:solidFill>
                  <a:srgbClr val="FFFFFF"/>
                </a:solidFill>
                <a:latin typeface="Calibri"/>
                <a:cs typeface="Calibri"/>
              </a:rPr>
              <a:t>de </a:t>
            </a:r>
            <a:r>
              <a:rPr sz="6600" spc="-54" baseline="1861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6600" spc="0" baseline="1861" dirty="0" smtClean="0">
                <a:solidFill>
                  <a:srgbClr val="FFFFFF"/>
                </a:solidFill>
                <a:latin typeface="Calibri"/>
                <a:cs typeface="Calibri"/>
              </a:rPr>
              <a:t>eali</a:t>
            </a:r>
            <a:r>
              <a:rPr sz="6600" spc="-75" baseline="1861" dirty="0" smtClean="0">
                <a:solidFill>
                  <a:srgbClr val="FFFFFF"/>
                </a:solidFill>
                <a:latin typeface="Calibri"/>
                <a:cs typeface="Calibri"/>
              </a:rPr>
              <a:t>z</a:t>
            </a:r>
            <a:r>
              <a:rPr sz="6600" spc="0" baseline="1861" dirty="0" smtClean="0">
                <a:solidFill>
                  <a:srgbClr val="FFFFFF"/>
                </a:solidFill>
                <a:latin typeface="Calibri"/>
                <a:cs typeface="Calibri"/>
              </a:rPr>
              <a:t>ar el</a:t>
            </a:r>
            <a:endParaRPr sz="4400">
              <a:latin typeface="Calibri"/>
              <a:cs typeface="Calibri"/>
            </a:endParaRPr>
          </a:p>
          <a:p>
            <a:pPr marL="214083" marR="256121" algn="ctr">
              <a:lnSpc>
                <a:spcPts val="5280"/>
              </a:lnSpc>
            </a:pPr>
            <a:r>
              <a:rPr sz="6600" spc="0" baseline="1861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6600" spc="-79" baseline="1861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6600" spc="0" baseline="1861" dirty="0" smtClean="0">
                <a:solidFill>
                  <a:srgbClr val="FFFFFF"/>
                </a:solidFill>
                <a:latin typeface="Calibri"/>
                <a:cs typeface="Calibri"/>
              </a:rPr>
              <a:t>abaj</a:t>
            </a:r>
            <a:r>
              <a:rPr sz="6600" spc="-69" baseline="1861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6600" spc="0" baseline="1861" dirty="0" smtClean="0">
                <a:solidFill>
                  <a:srgbClr val="FFFFFF"/>
                </a:solidFill>
                <a:latin typeface="Calibri"/>
                <a:cs typeface="Calibri"/>
              </a:rPr>
              <a:t>, media</a:t>
            </a:r>
            <a:r>
              <a:rPr sz="6600" spc="-39" baseline="1861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6600" spc="-50" baseline="1861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6600" spc="0" baseline="1861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6600" spc="-19" baseline="1861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6600" spc="0" baseline="1861" dirty="0" smtClean="0">
                <a:solidFill>
                  <a:srgbClr val="FFFFFF"/>
                </a:solidFill>
                <a:latin typeface="Calibri"/>
                <a:cs typeface="Calibri"/>
              </a:rPr>
              <a:t>la </a:t>
            </a:r>
            <a:r>
              <a:rPr sz="6600" spc="0" baseline="1861" smtClean="0">
                <a:solidFill>
                  <a:srgbClr val="FFFFFF"/>
                </a:solidFill>
                <a:latin typeface="Calibri"/>
                <a:cs typeface="Calibri"/>
              </a:rPr>
              <a:t>ma</a:t>
            </a:r>
            <a:r>
              <a:rPr sz="6600" spc="9" baseline="1861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6600" spc="0" baseline="1861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6600" spc="-79" baseline="1861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6600" spc="0" baseline="1861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6600" spc="-19" baseline="1861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6600" spc="0" baseline="1861" smtClean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lang="es-MX" sz="6600" spc="0" baseline="1861" dirty="0" smtClean="0">
                <a:solidFill>
                  <a:srgbClr val="FFFFFF"/>
                </a:solidFill>
                <a:latin typeface="Calibri"/>
                <a:cs typeface="Calibri"/>
              </a:rPr>
              <a:t>á</a:t>
            </a:r>
            <a:r>
              <a:rPr sz="6600" spc="0" baseline="1861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endParaRPr sz="4400">
              <a:latin typeface="Calibri"/>
              <a:cs typeface="Calibri"/>
            </a:endParaRPr>
          </a:p>
          <a:p>
            <a:pPr algn="ctr">
              <a:lnSpc>
                <a:spcPts val="5280"/>
              </a:lnSpc>
            </a:pPr>
            <a:r>
              <a:rPr sz="6600" spc="0" baseline="1861" dirty="0" smtClean="0">
                <a:solidFill>
                  <a:srgbClr val="FFFFFF"/>
                </a:solidFill>
                <a:latin typeface="Calibri"/>
                <a:cs typeface="Calibri"/>
              </a:rPr>
              <a:t>adecua</a:t>
            </a:r>
            <a:r>
              <a:rPr sz="6600" spc="9" baseline="1861" dirty="0" smtClean="0">
                <a:solidFill>
                  <a:srgbClr val="FFFFFF"/>
                </a:solidFill>
                <a:latin typeface="Calibri"/>
                <a:cs typeface="Calibri"/>
              </a:rPr>
              <a:t>d</a:t>
            </a:r>
            <a:r>
              <a:rPr sz="6600" spc="0" baseline="1861" dirty="0" smtClean="0">
                <a:solidFill>
                  <a:srgbClr val="FFFFFF"/>
                </a:solidFill>
                <a:latin typeface="Calibri"/>
                <a:cs typeface="Calibri"/>
              </a:rPr>
              <a:t>a </a:t>
            </a:r>
            <a:r>
              <a:rPr sz="6600" spc="-50" baseline="1861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6600" spc="0" baseline="1861" dirty="0" smtClean="0">
                <a:solidFill>
                  <a:srgbClr val="FFFFFF"/>
                </a:solidFill>
                <a:latin typeface="Calibri"/>
                <a:cs typeface="Calibri"/>
              </a:rPr>
              <a:t>on </a:t>
            </a:r>
            <a:r>
              <a:rPr sz="6600" spc="9" baseline="1861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6600" spc="0" baseline="1861" dirty="0" smtClean="0">
                <a:solidFill>
                  <a:srgbClr val="FFFFFF"/>
                </a:solidFill>
                <a:latin typeface="Calibri"/>
                <a:cs typeface="Calibri"/>
              </a:rPr>
              <a:t>l fin de </a:t>
            </a:r>
            <a:r>
              <a:rPr sz="6600" spc="-9" baseline="1861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6600" spc="0" baseline="1861" dirty="0" smtClean="0">
                <a:solidFill>
                  <a:srgbClr val="FFFFFF"/>
                </a:solidFill>
                <a:latin typeface="Calibri"/>
                <a:cs typeface="Calibri"/>
              </a:rPr>
              <a:t>nc</a:t>
            </a:r>
            <a:r>
              <a:rPr sz="6600" spc="-59" baseline="1861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6600" spc="0" baseline="1861" dirty="0" smtClean="0">
                <a:solidFill>
                  <a:srgbClr val="FFFFFF"/>
                </a:solidFill>
                <a:latin typeface="Calibri"/>
                <a:cs typeface="Calibri"/>
              </a:rPr>
              <a:t>eme</a:t>
            </a:r>
            <a:r>
              <a:rPr sz="6600" spc="-29" baseline="1861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6600" spc="-50" baseline="1861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6600" spc="0" baseline="1861" dirty="0" smtClean="0">
                <a:solidFill>
                  <a:srgbClr val="FFFFFF"/>
                </a:solidFill>
                <a:latin typeface="Calibri"/>
                <a:cs typeface="Calibri"/>
              </a:rPr>
              <a:t>ar</a:t>
            </a:r>
            <a:endParaRPr sz="4400">
              <a:latin typeface="Calibri"/>
              <a:cs typeface="Calibri"/>
            </a:endParaRPr>
          </a:p>
          <a:p>
            <a:pPr marL="1857311" marR="1895865" algn="ctr">
              <a:lnSpc>
                <a:spcPts val="5285"/>
              </a:lnSpc>
              <a:spcBef>
                <a:spcPts val="0"/>
              </a:spcBef>
            </a:pPr>
            <a:r>
              <a:rPr sz="6600" spc="0" baseline="1241" smtClean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lang="es-MX" sz="6600" spc="0" baseline="1241" dirty="0" smtClean="0">
                <a:solidFill>
                  <a:srgbClr val="FFFFFF"/>
                </a:solidFill>
                <a:latin typeface="Calibri"/>
                <a:cs typeface="Calibri"/>
              </a:rPr>
              <a:t>á</a:t>
            </a:r>
            <a:r>
              <a:rPr sz="6600" spc="0" baseline="1241" smtClean="0">
                <a:solidFill>
                  <a:srgbClr val="FFFFFF"/>
                </a:solidFill>
                <a:latin typeface="Calibri"/>
                <a:cs typeface="Calibri"/>
              </a:rPr>
              <a:t>s </a:t>
            </a:r>
            <a:r>
              <a:rPr sz="6600" spc="0" baseline="1241" dirty="0" smtClean="0">
                <a:solidFill>
                  <a:srgbClr val="FFFFFF"/>
                </a:solidFill>
                <a:latin typeface="Calibri"/>
                <a:cs typeface="Calibri"/>
              </a:rPr>
              <a:t>p</a:t>
            </a:r>
            <a:r>
              <a:rPr sz="6600" spc="-59" baseline="1241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6600" spc="0" baseline="1241" dirty="0" smtClean="0">
                <a:solidFill>
                  <a:srgbClr val="FFFFFF"/>
                </a:solidFill>
                <a:latin typeface="Calibri"/>
                <a:cs typeface="Calibri"/>
              </a:rPr>
              <a:t>od</a:t>
            </a:r>
            <a:r>
              <a:rPr sz="6600" spc="4" baseline="1241" dirty="0" smtClean="0">
                <a:solidFill>
                  <a:srgbClr val="FFFFFF"/>
                </a:solidFill>
                <a:latin typeface="Calibri"/>
                <a:cs typeface="Calibri"/>
              </a:rPr>
              <a:t>u</a:t>
            </a:r>
            <a:r>
              <a:rPr sz="6600" spc="0" baseline="1241" dirty="0" smtClean="0">
                <a:solidFill>
                  <a:srgbClr val="FFFFFF"/>
                </a:solidFill>
                <a:latin typeface="Calibri"/>
                <a:cs typeface="Calibri"/>
              </a:rPr>
              <a:t>ctividad</a:t>
            </a:r>
            <a:endParaRPr sz="4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7999"/>
                </a:lnTo>
                <a:lnTo>
                  <a:pt x="9144000" y="6857999"/>
                </a:lnTo>
                <a:lnTo>
                  <a:pt x="91440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941628" y="1023899"/>
            <a:ext cx="7010641" cy="393862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73497" marR="23880" algn="ctr">
              <a:lnSpc>
                <a:spcPts val="4585"/>
              </a:lnSpc>
              <a:spcBef>
                <a:spcPts val="229"/>
              </a:spcBef>
            </a:pPr>
            <a:r>
              <a:rPr sz="6600" spc="-4" baseline="3103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6600" spc="0" baseline="3103" dirty="0" smtClean="0">
                <a:solidFill>
                  <a:srgbClr val="FFFFFF"/>
                </a:solidFill>
                <a:latin typeface="Calibri"/>
                <a:cs typeface="Calibri"/>
              </a:rPr>
              <a:t>s </a:t>
            </a:r>
            <a:r>
              <a:rPr sz="6600" spc="-34" baseline="3103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6600" spc="0" baseline="3103" dirty="0" smtClean="0">
                <a:solidFill>
                  <a:srgbClr val="FFFFFF"/>
                </a:solidFill>
                <a:latin typeface="Calibri"/>
                <a:cs typeface="Calibri"/>
              </a:rPr>
              <a:t>on</a:t>
            </a:r>
            <a:r>
              <a:rPr sz="6600" spc="4" baseline="3103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6600" spc="0" baseline="3103" dirty="0" smtClean="0">
                <a:solidFill>
                  <a:srgbClr val="FFFFFF"/>
                </a:solidFill>
                <a:latin typeface="Calibri"/>
                <a:cs typeface="Calibri"/>
              </a:rPr>
              <a:t>ide</a:t>
            </a:r>
            <a:r>
              <a:rPr sz="6600" spc="-84" baseline="3103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6600" spc="0" baseline="3103" dirty="0" smtClean="0">
                <a:solidFill>
                  <a:srgbClr val="FFFFFF"/>
                </a:solidFill>
                <a:latin typeface="Calibri"/>
                <a:cs typeface="Calibri"/>
              </a:rPr>
              <a:t>ado</a:t>
            </a:r>
            <a:r>
              <a:rPr sz="6600" spc="-14" baseline="3103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6600" spc="0" baseline="3103" dirty="0" smtClean="0">
                <a:solidFill>
                  <a:srgbClr val="FFFFFF"/>
                </a:solidFill>
                <a:latin typeface="Calibri"/>
                <a:cs typeface="Calibri"/>
              </a:rPr>
              <a:t>el pad</a:t>
            </a:r>
            <a:r>
              <a:rPr sz="6600" spc="-59" baseline="3103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6600" spc="0" baseline="3103" dirty="0" smtClean="0">
                <a:solidFill>
                  <a:srgbClr val="FFFFFF"/>
                </a:solidFill>
                <a:latin typeface="Calibri"/>
                <a:cs typeface="Calibri"/>
              </a:rPr>
              <a:t>e de la</a:t>
            </a:r>
            <a:endParaRPr sz="4400">
              <a:latin typeface="Calibri"/>
              <a:cs typeface="Calibri"/>
            </a:endParaRPr>
          </a:p>
          <a:p>
            <a:pPr marL="249135" algn="ctr">
              <a:lnSpc>
                <a:spcPts val="5285"/>
              </a:lnSpc>
              <a:spcBef>
                <a:spcPts val="35"/>
              </a:spcBef>
            </a:pPr>
            <a:r>
              <a:rPr sz="6600" spc="0" baseline="1241" dirty="0" smtClean="0">
                <a:solidFill>
                  <a:srgbClr val="FFFFFF"/>
                </a:solidFill>
                <a:latin typeface="Calibri"/>
                <a:cs typeface="Calibri"/>
              </a:rPr>
              <a:t>admini</a:t>
            </a:r>
            <a:r>
              <a:rPr sz="6600" spc="-44" baseline="1241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6600" spc="0" baseline="1241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6600" spc="-79" baseline="1241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6600" spc="0" baseline="1241" dirty="0" smtClean="0">
                <a:solidFill>
                  <a:srgbClr val="FFFFFF"/>
                </a:solidFill>
                <a:latin typeface="Calibri"/>
                <a:cs typeface="Calibri"/>
              </a:rPr>
              <a:t>ación</a:t>
            </a:r>
            <a:r>
              <a:rPr sz="6600" spc="9" baseline="1241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6600" spc="0" baseline="1241" dirty="0" smtClean="0">
                <a:solidFill>
                  <a:srgbClr val="FFFFFF"/>
                </a:solidFill>
                <a:latin typeface="Calibri"/>
                <a:cs typeface="Calibri"/>
              </a:rPr>
              <a:t>Cie</a:t>
            </a:r>
            <a:r>
              <a:rPr sz="6600" spc="-29" baseline="1241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6600" spc="0" baseline="1241" dirty="0" smtClean="0">
                <a:solidFill>
                  <a:srgbClr val="FFFFFF"/>
                </a:solidFill>
                <a:latin typeface="Calibri"/>
                <a:cs typeface="Calibri"/>
              </a:rPr>
              <a:t>tífi</a:t>
            </a:r>
            <a:r>
              <a:rPr sz="6600" spc="-44" baseline="1241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6600" spc="0" baseline="1241" dirty="0" smtClean="0">
                <a:solidFill>
                  <a:srgbClr val="FFFFFF"/>
                </a:solidFill>
                <a:latin typeface="Calibri"/>
                <a:cs typeface="Calibri"/>
              </a:rPr>
              <a:t>a, por</a:t>
            </a:r>
            <a:endParaRPr sz="4400">
              <a:latin typeface="Calibri"/>
              <a:cs typeface="Calibri"/>
            </a:endParaRPr>
          </a:p>
          <a:p>
            <a:pPr marL="274970" marR="27373" algn="ctr">
              <a:lnSpc>
                <a:spcPts val="5280"/>
              </a:lnSpc>
            </a:pPr>
            <a:r>
              <a:rPr sz="6600" spc="0" baseline="1861" dirty="0" smtClean="0">
                <a:solidFill>
                  <a:srgbClr val="FFFFFF"/>
                </a:solidFill>
                <a:latin typeface="Calibri"/>
                <a:cs typeface="Calibri"/>
              </a:rPr>
              <a:t>haber i</a:t>
            </a:r>
            <a:r>
              <a:rPr sz="6600" spc="-79" baseline="1861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6600" spc="-44" baseline="1861" dirty="0" smtClean="0">
                <a:solidFill>
                  <a:srgbClr val="FFFFFF"/>
                </a:solidFill>
                <a:latin typeface="Calibri"/>
                <a:cs typeface="Calibri"/>
              </a:rPr>
              <a:t>v</a:t>
            </a:r>
            <a:r>
              <a:rPr sz="6600" spc="0" baseline="1861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6600" spc="-39" baseline="1861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6600" spc="0" baseline="1861" dirty="0" smtClean="0">
                <a:solidFill>
                  <a:srgbClr val="FFFFFF"/>
                </a:solidFill>
                <a:latin typeface="Calibri"/>
                <a:cs typeface="Calibri"/>
              </a:rPr>
              <a:t>ti</a:t>
            </a:r>
            <a:r>
              <a:rPr sz="6600" spc="-84" baseline="1861" dirty="0" smtClean="0">
                <a:solidFill>
                  <a:srgbClr val="FFFFFF"/>
                </a:solidFill>
                <a:latin typeface="Calibri"/>
                <a:cs typeface="Calibri"/>
              </a:rPr>
              <a:t>g</a:t>
            </a:r>
            <a:r>
              <a:rPr sz="6600" spc="0" baseline="1861" dirty="0" smtClean="0">
                <a:solidFill>
                  <a:srgbClr val="FFFFFF"/>
                </a:solidFill>
                <a:latin typeface="Calibri"/>
                <a:cs typeface="Calibri"/>
              </a:rPr>
              <a:t>ado de mane</a:t>
            </a:r>
            <a:r>
              <a:rPr sz="6600" spc="-79" baseline="1861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6600" spc="0" baseline="1861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endParaRPr sz="4400">
              <a:latin typeface="Calibri"/>
              <a:cs typeface="Calibri"/>
            </a:endParaRPr>
          </a:p>
          <a:p>
            <a:pPr marL="12700" marR="41948">
              <a:lnSpc>
                <a:spcPts val="5280"/>
              </a:lnSpc>
            </a:pPr>
            <a:r>
              <a:rPr sz="6600" spc="0" baseline="1861" smtClean="0">
                <a:solidFill>
                  <a:srgbClr val="FFFFFF"/>
                </a:solidFill>
                <a:latin typeface="Calibri"/>
                <a:cs typeface="Calibri"/>
              </a:rPr>
              <a:t>si</a:t>
            </a:r>
            <a:r>
              <a:rPr sz="6600" spc="-39" baseline="1861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6600" spc="-50" baseline="1861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6600" spc="0" baseline="1861" smtClean="0">
                <a:solidFill>
                  <a:srgbClr val="FFFFFF"/>
                </a:solidFill>
                <a:latin typeface="Calibri"/>
                <a:cs typeface="Calibri"/>
              </a:rPr>
              <a:t>em</a:t>
            </a:r>
            <a:r>
              <a:rPr lang="es-MX" sz="6600" spc="-34" baseline="1861" dirty="0" smtClean="0">
                <a:solidFill>
                  <a:srgbClr val="FFFFFF"/>
                </a:solidFill>
                <a:latin typeface="Calibri"/>
                <a:cs typeface="Calibri"/>
              </a:rPr>
              <a:t>á</a:t>
            </a:r>
            <a:r>
              <a:rPr sz="6600" spc="0" baseline="1861" smtClean="0">
                <a:solidFill>
                  <a:srgbClr val="FFFFFF"/>
                </a:solidFill>
                <a:latin typeface="Calibri"/>
                <a:cs typeface="Calibri"/>
              </a:rPr>
              <a:t>ti</a:t>
            </a:r>
            <a:r>
              <a:rPr sz="6600" spc="-39" baseline="1861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6600" spc="0" baseline="1861" smtClean="0">
                <a:solidFill>
                  <a:srgbClr val="FFFFFF"/>
                </a:solidFill>
                <a:latin typeface="Calibri"/>
                <a:cs typeface="Calibri"/>
              </a:rPr>
              <a:t>a </a:t>
            </a:r>
            <a:r>
              <a:rPr sz="6600" spc="0" baseline="1861" dirty="0" smtClean="0">
                <a:solidFill>
                  <a:srgbClr val="FFFFFF"/>
                </a:solidFill>
                <a:latin typeface="Calibri"/>
                <a:cs typeface="Calibri"/>
              </a:rPr>
              <a:t>el t</a:t>
            </a:r>
            <a:r>
              <a:rPr sz="6600" spc="-79" baseline="1861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6600" spc="0" baseline="1861" dirty="0" smtClean="0">
                <a:solidFill>
                  <a:srgbClr val="FFFFFF"/>
                </a:solidFill>
                <a:latin typeface="Calibri"/>
                <a:cs typeface="Calibri"/>
              </a:rPr>
              <a:t>abajo humano</a:t>
            </a:r>
            <a:endParaRPr sz="4400">
              <a:latin typeface="Calibri"/>
              <a:cs typeface="Calibri"/>
            </a:endParaRPr>
          </a:p>
          <a:p>
            <a:pPr marL="730646" marR="482408" algn="ctr">
              <a:lnSpc>
                <a:spcPts val="5280"/>
              </a:lnSpc>
            </a:pPr>
            <a:r>
              <a:rPr sz="6600" spc="0" baseline="1861" dirty="0" smtClean="0">
                <a:solidFill>
                  <a:srgbClr val="FFFFFF"/>
                </a:solidFill>
                <a:latin typeface="Calibri"/>
                <a:cs typeface="Calibri"/>
              </a:rPr>
              <a:t>apli</a:t>
            </a:r>
            <a:r>
              <a:rPr sz="6600" spc="-44" baseline="1861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6600" spc="0" baseline="1861" dirty="0" smtClean="0">
                <a:solidFill>
                  <a:srgbClr val="FFFFFF"/>
                </a:solidFill>
                <a:latin typeface="Calibri"/>
                <a:cs typeface="Calibri"/>
              </a:rPr>
              <a:t>ado</a:t>
            </a:r>
            <a:r>
              <a:rPr sz="6600" spc="14" baseline="1861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6600" spc="0" baseline="1861" dirty="0" smtClean="0">
                <a:solidFill>
                  <a:srgbClr val="FFFFFF"/>
                </a:solidFill>
                <a:latin typeface="Calibri"/>
                <a:cs typeface="Calibri"/>
              </a:rPr>
              <a:t>al e</a:t>
            </a:r>
            <a:r>
              <a:rPr sz="6600" spc="-44" baseline="1861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6600" spc="0" baseline="1861" dirty="0" smtClean="0">
                <a:solidFill>
                  <a:srgbClr val="FFFFFF"/>
                </a:solidFill>
                <a:latin typeface="Calibri"/>
                <a:cs typeface="Calibri"/>
              </a:rPr>
              <a:t>tudio de</a:t>
            </a:r>
            <a:r>
              <a:rPr sz="6600" spc="-9" baseline="1861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6600" spc="0" baseline="1861" dirty="0" smtClean="0">
                <a:solidFill>
                  <a:srgbClr val="FFFFFF"/>
                </a:solidFill>
                <a:latin typeface="Calibri"/>
                <a:cs typeface="Calibri"/>
              </a:rPr>
              <a:t>las</a:t>
            </a:r>
            <a:endParaRPr sz="4400">
              <a:latin typeface="Calibri"/>
              <a:cs typeface="Calibri"/>
            </a:endParaRPr>
          </a:p>
          <a:p>
            <a:pPr marL="1289977" marR="1042558" algn="ctr">
              <a:lnSpc>
                <a:spcPts val="5280"/>
              </a:lnSpc>
            </a:pPr>
            <a:r>
              <a:rPr sz="6600" spc="0" baseline="1861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6600" spc="9" baseline="1861" dirty="0" smtClean="0">
                <a:solidFill>
                  <a:srgbClr val="FFFFFF"/>
                </a:solidFill>
                <a:latin typeface="Calibri"/>
                <a:cs typeface="Calibri"/>
              </a:rPr>
              <a:t>p</a:t>
            </a:r>
            <a:r>
              <a:rPr sz="6600" spc="0" baseline="1861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6600" spc="-75" baseline="1861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6600" spc="0" baseline="1861" dirty="0" smtClean="0">
                <a:solidFill>
                  <a:srgbClr val="FFFFFF"/>
                </a:solidFill>
                <a:latin typeface="Calibri"/>
                <a:cs typeface="Calibri"/>
              </a:rPr>
              <a:t>acion</a:t>
            </a:r>
            <a:r>
              <a:rPr sz="6600" spc="14" baseline="1861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6600" spc="0" baseline="1861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6600" spc="-14" baseline="1861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6600" spc="-84" baseline="1861" dirty="0" smtClean="0">
                <a:solidFill>
                  <a:srgbClr val="FFFFFF"/>
                </a:solidFill>
                <a:latin typeface="Calibri"/>
                <a:cs typeface="Calibri"/>
              </a:rPr>
              <a:t>f</a:t>
            </a:r>
            <a:r>
              <a:rPr sz="6600" spc="0" baseline="1861" dirty="0" smtClean="0">
                <a:solidFill>
                  <a:srgbClr val="FFFFFF"/>
                </a:solidFill>
                <a:latin typeface="Calibri"/>
                <a:cs typeface="Calibri"/>
              </a:rPr>
              <a:t>abriles</a:t>
            </a:r>
            <a:endParaRPr sz="4400">
              <a:latin typeface="Calibri"/>
              <a:cs typeface="Calibri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7921880" y="3036443"/>
            <a:ext cx="362459" cy="5847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585"/>
              </a:lnSpc>
              <a:spcBef>
                <a:spcPts val="229"/>
              </a:spcBef>
            </a:pPr>
            <a:r>
              <a:rPr sz="6600" spc="0" baseline="3103" dirty="0" smtClean="0">
                <a:solidFill>
                  <a:srgbClr val="FFFFFF"/>
                </a:solidFill>
                <a:latin typeface="Calibri"/>
                <a:cs typeface="Calibri"/>
              </a:rPr>
              <a:t>y</a:t>
            </a:r>
            <a:endParaRPr sz="4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7999"/>
                </a:lnTo>
                <a:lnTo>
                  <a:pt x="9144000" y="6857999"/>
                </a:lnTo>
                <a:lnTo>
                  <a:pt x="91440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879144" y="601726"/>
            <a:ext cx="7577793" cy="52472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584909" marR="61714">
              <a:lnSpc>
                <a:spcPts val="4585"/>
              </a:lnSpc>
              <a:spcBef>
                <a:spcPts val="229"/>
              </a:spcBef>
            </a:pPr>
            <a:r>
              <a:rPr sz="6600" spc="-344" baseline="3103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6600" spc="-84" baseline="3103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6600" spc="0" baseline="3103" dirty="0" smtClean="0">
                <a:solidFill>
                  <a:srgbClr val="FFFFFF"/>
                </a:solidFill>
                <a:latin typeface="Calibri"/>
                <a:cs typeface="Calibri"/>
              </a:rPr>
              <a:t>ylor </a:t>
            </a:r>
            <a:r>
              <a:rPr sz="6600" spc="4" baseline="3103" dirty="0" smtClean="0">
                <a:solidFill>
                  <a:srgbClr val="FFFFFF"/>
                </a:solidFill>
                <a:latin typeface="Calibri"/>
                <a:cs typeface="Calibri"/>
              </a:rPr>
              <a:t>d</a:t>
            </a:r>
            <a:r>
              <a:rPr sz="6600" spc="0" baseline="3103" dirty="0" smtClean="0">
                <a:solidFill>
                  <a:srgbClr val="FFFFFF"/>
                </a:solidFill>
                <a:latin typeface="Calibri"/>
                <a:cs typeface="Calibri"/>
              </a:rPr>
              <a:t>edu</a:t>
            </a:r>
            <a:r>
              <a:rPr sz="6600" spc="4" baseline="3103" dirty="0" smtClean="0">
                <a:solidFill>
                  <a:srgbClr val="FFFFFF"/>
                </a:solidFill>
                <a:latin typeface="Calibri"/>
                <a:cs typeface="Calibri"/>
              </a:rPr>
              <a:t>j</a:t>
            </a:r>
            <a:r>
              <a:rPr sz="6600" spc="0" baseline="3103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6600" spc="-19" baseline="3103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6600" spc="0" baseline="3103" dirty="0" smtClean="0">
                <a:solidFill>
                  <a:srgbClr val="FFFFFF"/>
                </a:solidFill>
                <a:latin typeface="Calibri"/>
                <a:cs typeface="Calibri"/>
              </a:rPr>
              <a:t>que:</a:t>
            </a:r>
            <a:endParaRPr sz="4400">
              <a:latin typeface="Calibri"/>
              <a:cs typeface="Calibri"/>
            </a:endParaRPr>
          </a:p>
          <a:p>
            <a:pPr marL="12700" marR="65843" algn="just">
              <a:lnSpc>
                <a:spcPts val="3906"/>
              </a:lnSpc>
              <a:spcBef>
                <a:spcPts val="3363"/>
              </a:spcBef>
            </a:pPr>
            <a:r>
              <a:rPr sz="3200" spc="0" smtClean="0">
                <a:solidFill>
                  <a:srgbClr val="FFFFFF"/>
                </a:solidFill>
                <a:latin typeface="Calibri"/>
                <a:cs typeface="Calibri"/>
              </a:rPr>
              <a:t>No</a:t>
            </a:r>
            <a:r>
              <a:rPr sz="3200" spc="-9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-44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200" spc="0" smtClean="0">
                <a:solidFill>
                  <a:srgbClr val="FFFFFF"/>
                </a:solidFill>
                <a:latin typeface="Calibri"/>
                <a:cs typeface="Calibri"/>
              </a:rPr>
              <a:t>xi</a:t>
            </a:r>
            <a:r>
              <a:rPr sz="3200" spc="-44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3200" spc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lang="es-MX" sz="3200" spc="-9" dirty="0" smtClean="0">
                <a:solidFill>
                  <a:srgbClr val="FFFFFF"/>
                </a:solidFill>
                <a:latin typeface="Calibri"/>
                <a:cs typeface="Calibri"/>
              </a:rPr>
              <a:t>í</a:t>
            </a:r>
            <a:r>
              <a:rPr sz="3200" spc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3200" spc="14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0" smtClean="0">
                <a:solidFill>
                  <a:srgbClr val="FFFFFF"/>
                </a:solidFill>
                <a:latin typeface="Calibri"/>
                <a:cs typeface="Calibri"/>
              </a:rPr>
              <a:t>ni</a:t>
            </a:r>
            <a:r>
              <a:rPr sz="3200" spc="-14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3200" spc="0" smtClean="0">
                <a:solidFill>
                  <a:srgbClr val="FFFFFF"/>
                </a:solidFill>
                <a:latin typeface="Calibri"/>
                <a:cs typeface="Calibri"/>
              </a:rPr>
              <a:t>g</a:t>
            </a:r>
            <a:r>
              <a:rPr lang="es-MX" sz="3200" spc="0" dirty="0" smtClean="0">
                <a:solidFill>
                  <a:srgbClr val="FFFFFF"/>
                </a:solidFill>
                <a:latin typeface="Calibri"/>
                <a:cs typeface="Calibri"/>
              </a:rPr>
              <a:t>ú</a:t>
            </a:r>
            <a:r>
              <a:rPr sz="3200" spc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3200" spc="24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3200" spc="-9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200" spc="-39" dirty="0" smtClean="0">
                <a:solidFill>
                  <a:srgbClr val="FFFFFF"/>
                </a:solidFill>
                <a:latin typeface="Calibri"/>
                <a:cs typeface="Calibri"/>
              </a:rPr>
              <a:t>st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ema</a:t>
            </a:r>
            <a:r>
              <a:rPr sz="3200" spc="14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-25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200" spc="-89" dirty="0" smtClean="0">
                <a:solidFill>
                  <a:srgbClr val="FFFFFF"/>
                </a:solidFill>
                <a:latin typeface="Calibri"/>
                <a:cs typeface="Calibri"/>
              </a:rPr>
              <a:t>f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ect</a:t>
            </a:r>
            <a:r>
              <a:rPr sz="3200" spc="-9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200" spc="-19" dirty="0" smtClean="0">
                <a:solidFill>
                  <a:srgbClr val="FFFFFF"/>
                </a:solidFill>
                <a:latin typeface="Calibri"/>
                <a:cs typeface="Calibri"/>
              </a:rPr>
              <a:t>v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3200" spc="-9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de </a:t>
            </a:r>
            <a:r>
              <a:rPr sz="3200" spc="-14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200" spc="-64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abajo </a:t>
            </a:r>
            <a:endParaRPr sz="3200">
              <a:latin typeface="Calibri"/>
              <a:cs typeface="Calibri"/>
            </a:endParaRPr>
          </a:p>
          <a:p>
            <a:pPr marL="12700" marR="65843" algn="just">
              <a:lnSpc>
                <a:spcPts val="3906"/>
              </a:lnSpc>
              <a:spcBef>
                <a:spcPts val="320"/>
              </a:spcBef>
            </a:pPr>
            <a:r>
              <a:rPr sz="3200" spc="0" smtClean="0">
                <a:solidFill>
                  <a:srgbClr val="FFFFFF"/>
                </a:solidFill>
                <a:latin typeface="Calibri"/>
                <a:cs typeface="Calibri"/>
              </a:rPr>
              <a:t>No </a:t>
            </a:r>
            <a:r>
              <a:rPr sz="3200" spc="0" smtClean="0">
                <a:solidFill>
                  <a:srgbClr val="FFFFFF"/>
                </a:solidFill>
                <a:latin typeface="Calibri"/>
                <a:cs typeface="Calibri"/>
              </a:rPr>
              <a:t>hab</a:t>
            </a:r>
            <a:r>
              <a:rPr lang="es-MX" sz="3200" spc="0" dirty="0" smtClean="0">
                <a:solidFill>
                  <a:srgbClr val="FFFFFF"/>
                </a:solidFill>
                <a:latin typeface="Calibri"/>
                <a:cs typeface="Calibri"/>
              </a:rPr>
              <a:t>í</a:t>
            </a:r>
            <a:r>
              <a:rPr sz="3200" spc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3200" spc="14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0" smtClean="0">
                <a:solidFill>
                  <a:srgbClr val="FFFFFF"/>
                </a:solidFill>
                <a:latin typeface="Calibri"/>
                <a:cs typeface="Calibri"/>
              </a:rPr>
              <a:t>ince</a:t>
            </a:r>
            <a:r>
              <a:rPr sz="3200" spc="-19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3200" spc="0" smtClean="0">
                <a:solidFill>
                  <a:srgbClr val="FFFFFF"/>
                </a:solidFill>
                <a:latin typeface="Calibri"/>
                <a:cs typeface="Calibri"/>
              </a:rPr>
              <a:t>ti</a:t>
            </a:r>
            <a:r>
              <a:rPr sz="3200" spc="-19" smtClean="0">
                <a:solidFill>
                  <a:srgbClr val="FFFFFF"/>
                </a:solidFill>
                <a:latin typeface="Calibri"/>
                <a:cs typeface="Calibri"/>
              </a:rPr>
              <a:t>v</a:t>
            </a:r>
            <a:r>
              <a:rPr sz="3200" spc="0" smtClean="0">
                <a:solidFill>
                  <a:srgbClr val="FFFFFF"/>
                </a:solidFill>
                <a:latin typeface="Calibri"/>
                <a:cs typeface="Calibri"/>
              </a:rPr>
              <a:t>os</a:t>
            </a:r>
            <a:r>
              <a:rPr sz="3200" spc="-9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200" spc="-14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200" spc="0" smtClean="0">
                <a:solidFill>
                  <a:srgbClr val="FFFFFF"/>
                </a:solidFill>
                <a:latin typeface="Calibri"/>
                <a:cs typeface="Calibri"/>
              </a:rPr>
              <a:t>on</a:t>
            </a:r>
            <a:r>
              <a:rPr lang="es-MX" sz="3200" spc="4" dirty="0" smtClean="0">
                <a:solidFill>
                  <a:srgbClr val="FFFFFF"/>
                </a:solidFill>
                <a:latin typeface="Calibri"/>
                <a:cs typeface="Calibri"/>
              </a:rPr>
              <a:t>ó</a:t>
            </a:r>
            <a:r>
              <a:rPr sz="3200" spc="0" smtClean="0">
                <a:solidFill>
                  <a:srgbClr val="FFFFFF"/>
                </a:solidFill>
                <a:latin typeface="Calibri"/>
                <a:cs typeface="Calibri"/>
              </a:rPr>
              <a:t>mi</a:t>
            </a:r>
            <a:r>
              <a:rPr sz="3200" spc="-25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200" spc="0" smtClean="0">
                <a:solidFill>
                  <a:srgbClr val="FFFFFF"/>
                </a:solidFill>
                <a:latin typeface="Calibri"/>
                <a:cs typeface="Calibri"/>
              </a:rPr>
              <a:t>os</a:t>
            </a:r>
            <a:r>
              <a:rPr sz="3200" spc="-29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pa</a:t>
            </a:r>
            <a:r>
              <a:rPr sz="3200" spc="-64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a que los </a:t>
            </a:r>
            <a:endParaRPr sz="3200">
              <a:latin typeface="Calibri"/>
              <a:cs typeface="Calibri"/>
            </a:endParaRPr>
          </a:p>
          <a:p>
            <a:pPr marL="12700" marR="65843" algn="just">
              <a:lnSpc>
                <a:spcPts val="3906"/>
              </a:lnSpc>
              <a:spcBef>
                <a:spcPts val="320"/>
              </a:spcBef>
            </a:pP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ob</a:t>
            </a:r>
            <a:r>
              <a:rPr sz="3200" spc="-34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200" spc="-50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os</a:t>
            </a:r>
            <a:r>
              <a:rPr sz="3200" spc="-29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mejo</a:t>
            </a:r>
            <a:r>
              <a:rPr sz="3200" spc="-59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3200" spc="-59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an</a:t>
            </a:r>
            <a:r>
              <a:rPr sz="3200" spc="-14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su t</a:t>
            </a:r>
            <a:r>
              <a:rPr sz="3200" spc="-64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abajo</a:t>
            </a:r>
            <a:endParaRPr sz="3200">
              <a:latin typeface="Calibri"/>
              <a:cs typeface="Calibri"/>
            </a:endParaRPr>
          </a:p>
          <a:p>
            <a:pPr marL="12700" marR="922775">
              <a:lnSpc>
                <a:spcPts val="3840"/>
              </a:lnSpc>
              <a:spcBef>
                <a:spcPts val="867"/>
              </a:spcBef>
            </a:pP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Las decis</a:t>
            </a:r>
            <a:r>
              <a:rPr sz="3200" spc="-9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ones e</a:t>
            </a:r>
            <a:r>
              <a:rPr sz="3200" spc="-54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an </a:t>
            </a:r>
            <a:r>
              <a:rPr sz="3200" spc="-44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omadas</a:t>
            </a:r>
            <a:r>
              <a:rPr sz="3200" spc="9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de </a:t>
            </a:r>
            <a:r>
              <a:rPr sz="3200" spc="-9" dirty="0" smtClean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ane</a:t>
            </a:r>
            <a:r>
              <a:rPr sz="3200" spc="-64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a mi</a:t>
            </a:r>
            <a:r>
              <a:rPr sz="3200" spc="-9" dirty="0" smtClean="0">
                <a:solidFill>
                  <a:srgbClr val="FFFFFF"/>
                </a:solidFill>
                <a:latin typeface="Calibri"/>
                <a:cs typeface="Calibri"/>
              </a:rPr>
              <a:t>l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200" spc="-44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ar</a:t>
            </a:r>
            <a:r>
              <a:rPr sz="3200" spc="19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0" smtClean="0">
                <a:solidFill>
                  <a:srgbClr val="FFFFFF"/>
                </a:solidFill>
                <a:latin typeface="Calibri"/>
                <a:cs typeface="Calibri"/>
              </a:rPr>
              <a:t>y</a:t>
            </a:r>
            <a:r>
              <a:rPr sz="3200" spc="9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0" smtClean="0">
                <a:solidFill>
                  <a:srgbClr val="FFFFFF"/>
                </a:solidFill>
                <a:latin typeface="Calibri"/>
                <a:cs typeface="Calibri"/>
              </a:rPr>
              <a:t>emp</a:t>
            </a:r>
            <a:r>
              <a:rPr lang="es-MX" sz="3200" spc="0" dirty="0" smtClean="0">
                <a:solidFill>
                  <a:srgbClr val="FFFFFF"/>
                </a:solidFill>
                <a:latin typeface="Calibri"/>
                <a:cs typeface="Calibri"/>
              </a:rPr>
              <a:t>í</a:t>
            </a:r>
            <a:r>
              <a:rPr sz="3200" spc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200" spc="-4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200" spc="-19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200" spc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endParaRPr sz="3200">
              <a:latin typeface="Calibri"/>
              <a:cs typeface="Calibri"/>
            </a:endParaRPr>
          </a:p>
          <a:p>
            <a:pPr marL="12700">
              <a:lnSpc>
                <a:spcPct val="99995"/>
              </a:lnSpc>
              <a:spcBef>
                <a:spcPts val="652"/>
              </a:spcBef>
            </a:pP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Los t</a:t>
            </a:r>
            <a:r>
              <a:rPr sz="3200" spc="-64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abajado</a:t>
            </a:r>
            <a:r>
              <a:rPr sz="3200" spc="-44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es</a:t>
            </a:r>
            <a:r>
              <a:rPr sz="3200" spc="-19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200" spc="-59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an </a:t>
            </a:r>
            <a:r>
              <a:rPr sz="3200" spc="-9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3200" spc="-29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orpo</a:t>
            </a:r>
            <a:r>
              <a:rPr sz="3200" spc="-64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ados</a:t>
            </a:r>
            <a:r>
              <a:rPr sz="3200" spc="-14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al t</a:t>
            </a:r>
            <a:r>
              <a:rPr sz="3200" spc="-64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abajo s</a:t>
            </a:r>
            <a:r>
              <a:rPr sz="3200" spc="-9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3200" spc="14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-39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omar en cue</a:t>
            </a:r>
            <a:r>
              <a:rPr sz="3200" spc="-25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3200" spc="-39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a sus habil</a:t>
            </a:r>
            <a:r>
              <a:rPr sz="3200" spc="-9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dades</a:t>
            </a:r>
            <a:r>
              <a:rPr sz="3200" spc="29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y a</a:t>
            </a:r>
            <a:r>
              <a:rPr sz="3200" spc="-14" dirty="0" smtClean="0">
                <a:solidFill>
                  <a:srgbClr val="FFFFFF"/>
                </a:solidFill>
                <a:latin typeface="Calibri"/>
                <a:cs typeface="Calibri"/>
              </a:rPr>
              <a:t>p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200" spc="-9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tudes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35940" y="1684503"/>
            <a:ext cx="229006" cy="101815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5"/>
              </a:lnSpc>
              <a:spcBef>
                <a:spcPts val="168"/>
              </a:spcBef>
            </a:pPr>
            <a:r>
              <a:rPr sz="3200" spc="0" dirty="0" smtClean="0">
                <a:solidFill>
                  <a:srgbClr val="FFFFFF"/>
                </a:solidFill>
                <a:latin typeface="Arial"/>
                <a:cs typeface="Arial"/>
              </a:rPr>
              <a:t>•</a:t>
            </a:r>
            <a:endParaRPr sz="3200">
              <a:latin typeface="Arial"/>
              <a:cs typeface="Arial"/>
            </a:endParaRPr>
          </a:p>
          <a:p>
            <a:pPr marL="12700" marR="152">
              <a:lnSpc>
                <a:spcPct val="95825"/>
              </a:lnSpc>
              <a:spcBef>
                <a:spcPts val="762"/>
              </a:spcBef>
            </a:pPr>
            <a:r>
              <a:rPr sz="3200" spc="0" dirty="0" smtClean="0">
                <a:solidFill>
                  <a:srgbClr val="FFFFFF"/>
                </a:solidFill>
                <a:latin typeface="Arial"/>
                <a:cs typeface="Arial"/>
              </a:rPr>
              <a:t>•</a:t>
            </a:r>
            <a:endParaRPr sz="32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35940" y="3343497"/>
            <a:ext cx="228854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5"/>
              </a:lnSpc>
              <a:spcBef>
                <a:spcPts val="168"/>
              </a:spcBef>
            </a:pPr>
            <a:r>
              <a:rPr sz="3200" spc="0" dirty="0" smtClean="0">
                <a:solidFill>
                  <a:srgbClr val="FFFFFF"/>
                </a:solidFill>
                <a:latin typeface="Arial"/>
                <a:cs typeface="Arial"/>
              </a:rPr>
              <a:t>•</a:t>
            </a:r>
            <a:endParaRPr sz="32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535940" y="4416146"/>
            <a:ext cx="229006" cy="4326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5"/>
              </a:lnSpc>
              <a:spcBef>
                <a:spcPts val="168"/>
              </a:spcBef>
            </a:pPr>
            <a:r>
              <a:rPr sz="3200" spc="0" dirty="0" smtClean="0">
                <a:solidFill>
                  <a:srgbClr val="FFFFFF"/>
                </a:solidFill>
                <a:latin typeface="Arial"/>
                <a:cs typeface="Arial"/>
              </a:rPr>
              <a:t>•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7999"/>
                </a:lnTo>
                <a:lnTo>
                  <a:pt x="9144000" y="6857999"/>
                </a:lnTo>
                <a:lnTo>
                  <a:pt x="91440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535940" y="101980"/>
            <a:ext cx="8036183" cy="200883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4175" algn="ctr">
              <a:lnSpc>
                <a:spcPts val="4170"/>
              </a:lnSpc>
              <a:spcBef>
                <a:spcPts val="208"/>
              </a:spcBef>
            </a:pPr>
            <a:r>
              <a:rPr sz="6000" spc="0" baseline="3413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6000" spc="9" baseline="3413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6000" spc="0" baseline="3413" smtClean="0">
                <a:solidFill>
                  <a:srgbClr val="FFFFFF"/>
                </a:solidFill>
                <a:latin typeface="Calibri"/>
                <a:cs typeface="Calibri"/>
              </a:rPr>
              <a:t>cio</a:t>
            </a:r>
            <a:r>
              <a:rPr sz="6000" spc="9" baseline="3413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6000" spc="0" baseline="3413" smtClean="0">
                <a:solidFill>
                  <a:srgbClr val="FFFFFF"/>
                </a:solidFill>
                <a:latin typeface="Calibri"/>
                <a:cs typeface="Calibri"/>
              </a:rPr>
              <a:t>ali</a:t>
            </a:r>
            <a:r>
              <a:rPr sz="6000" spc="-59" baseline="3413" smtClean="0">
                <a:solidFill>
                  <a:srgbClr val="FFFFFF"/>
                </a:solidFill>
                <a:latin typeface="Calibri"/>
                <a:cs typeface="Calibri"/>
              </a:rPr>
              <a:t>z</a:t>
            </a:r>
            <a:r>
              <a:rPr sz="6000" spc="0" baseline="3413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6000" spc="9" baseline="3413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6000" spc="0" baseline="3413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lang="es-MX" sz="6000" spc="0" baseline="3413" dirty="0" smtClean="0">
                <a:solidFill>
                  <a:srgbClr val="FFFFFF"/>
                </a:solidFill>
                <a:latin typeface="Calibri"/>
                <a:cs typeface="Calibri"/>
              </a:rPr>
              <a:t>ó</a:t>
            </a:r>
            <a:r>
              <a:rPr sz="6000" spc="0" baseline="3413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6000" spc="-221" baseline="3413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6000" spc="0" baseline="3413" dirty="0" smtClean="0">
                <a:solidFill>
                  <a:srgbClr val="FFFFFF"/>
                </a:solidFill>
                <a:latin typeface="Calibri"/>
                <a:cs typeface="Calibri"/>
              </a:rPr>
              <a:t>del</a:t>
            </a:r>
            <a:r>
              <a:rPr sz="6000" spc="-19" baseline="3413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6000" spc="0" baseline="3413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6000" spc="-79" baseline="3413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6000" spc="0" baseline="3413" dirty="0" smtClean="0">
                <a:solidFill>
                  <a:srgbClr val="FFFFFF"/>
                </a:solidFill>
                <a:latin typeface="Calibri"/>
                <a:cs typeface="Calibri"/>
              </a:rPr>
              <a:t>ab</a:t>
            </a:r>
            <a:r>
              <a:rPr sz="6000" spc="4" baseline="3413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6000" spc="0" baseline="3413" dirty="0" smtClean="0">
                <a:solidFill>
                  <a:srgbClr val="FFFFFF"/>
                </a:solidFill>
                <a:latin typeface="Calibri"/>
                <a:cs typeface="Calibri"/>
              </a:rPr>
              <a:t>j</a:t>
            </a:r>
            <a:r>
              <a:rPr sz="6000" spc="-59" baseline="3413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6000" spc="0" baseline="3413" dirty="0" smtClean="0">
                <a:solidFill>
                  <a:srgbClr val="FFFFFF"/>
                </a:solidFill>
                <a:latin typeface="Calibri"/>
                <a:cs typeface="Calibri"/>
              </a:rPr>
              <a:t>,</a:t>
            </a:r>
            <a:r>
              <a:rPr sz="6000" spc="-89" baseline="3413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6000" spc="0" baseline="3413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6000" spc="-54" baseline="3413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6000" spc="0" baseline="3413" dirty="0" smtClean="0">
                <a:solidFill>
                  <a:srgbClr val="FFFFFF"/>
                </a:solidFill>
                <a:latin typeface="Calibri"/>
                <a:cs typeface="Calibri"/>
              </a:rPr>
              <a:t>tudio</a:t>
            </a:r>
            <a:r>
              <a:rPr sz="6000" spc="-35" baseline="3413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6000" spc="0" baseline="3413" dirty="0" smtClean="0">
                <a:solidFill>
                  <a:srgbClr val="FFFFFF"/>
                </a:solidFill>
                <a:latin typeface="Calibri"/>
                <a:cs typeface="Calibri"/>
              </a:rPr>
              <a:t>de</a:t>
            </a:r>
            <a:endParaRPr sz="4000">
              <a:latin typeface="Calibri"/>
              <a:cs typeface="Calibri"/>
            </a:endParaRPr>
          </a:p>
          <a:p>
            <a:pPr marL="1573672" marR="1538670" algn="ctr">
              <a:lnSpc>
                <a:spcPts val="4800"/>
              </a:lnSpc>
              <a:spcBef>
                <a:spcPts val="31"/>
              </a:spcBef>
            </a:pPr>
            <a:r>
              <a:rPr sz="6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tiempos y m</a:t>
            </a:r>
            <a:r>
              <a:rPr sz="6000" spc="-14" baseline="1365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6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v</a:t>
            </a:r>
            <a:r>
              <a:rPr sz="6000" spc="-14" baseline="1365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6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mie</a:t>
            </a:r>
            <a:r>
              <a:rPr sz="6000" spc="-39" baseline="1365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6000" spc="-29" baseline="1365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6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os</a:t>
            </a:r>
            <a:endParaRPr sz="4000">
              <a:latin typeface="Calibri"/>
              <a:cs typeface="Calibri"/>
            </a:endParaRPr>
          </a:p>
          <a:p>
            <a:pPr marL="12700" marR="38061">
              <a:lnSpc>
                <a:spcPct val="101725"/>
              </a:lnSpc>
              <a:spcBef>
                <a:spcPts val="2899"/>
              </a:spcBef>
            </a:pPr>
            <a:r>
              <a:rPr sz="3000" spc="0" smtClean="0">
                <a:solidFill>
                  <a:srgbClr val="FFFFFF"/>
                </a:solidFill>
                <a:latin typeface="Calibri"/>
                <a:cs typeface="Calibri"/>
              </a:rPr>
              <a:t>1-</a:t>
            </a:r>
            <a:r>
              <a:rPr sz="3000" spc="-9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000" spc="0" smtClean="0">
                <a:solidFill>
                  <a:srgbClr val="FFFFFF"/>
                </a:solidFill>
                <a:latin typeface="Calibri"/>
                <a:cs typeface="Calibri"/>
              </a:rPr>
              <a:t>se</a:t>
            </a:r>
            <a:r>
              <a:rPr sz="3000" spc="-9" smtClean="0">
                <a:solidFill>
                  <a:srgbClr val="FFFFFF"/>
                </a:solidFill>
                <a:latin typeface="Calibri"/>
                <a:cs typeface="Calibri"/>
              </a:rPr>
              <a:t>l</a:t>
            </a:r>
            <a:r>
              <a:rPr sz="3000" spc="0" smtClean="0">
                <a:solidFill>
                  <a:srgbClr val="FFFFFF"/>
                </a:solidFill>
                <a:latin typeface="Calibri"/>
                <a:cs typeface="Calibri"/>
              </a:rPr>
              <a:t>ecc</a:t>
            </a:r>
            <a:r>
              <a:rPr sz="3000" spc="-4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lang="es-MX" sz="3000" dirty="0" smtClean="0">
                <a:solidFill>
                  <a:srgbClr val="FFFFFF"/>
                </a:solidFill>
                <a:latin typeface="Calibri"/>
                <a:cs typeface="Calibri"/>
              </a:rPr>
              <a:t>ó</a:t>
            </a:r>
            <a:r>
              <a:rPr sz="3000" spc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3000" spc="-9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000" spc="0" smtClean="0">
                <a:solidFill>
                  <a:srgbClr val="FFFFFF"/>
                </a:solidFill>
                <a:latin typeface="Calibri"/>
                <a:cs typeface="Calibri"/>
              </a:rPr>
              <a:t>cie</a:t>
            </a:r>
            <a:r>
              <a:rPr sz="3000" spc="-29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3000" spc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lang="es-MX" sz="3000" spc="0" dirty="0" smtClean="0">
                <a:solidFill>
                  <a:srgbClr val="FFFFFF"/>
                </a:solidFill>
                <a:latin typeface="Calibri"/>
                <a:cs typeface="Calibri"/>
              </a:rPr>
              <a:t>í</a:t>
            </a:r>
            <a:r>
              <a:rPr sz="3000" spc="0" smtClean="0">
                <a:solidFill>
                  <a:srgbClr val="FFFFFF"/>
                </a:solidFill>
                <a:latin typeface="Calibri"/>
                <a:cs typeface="Calibri"/>
              </a:rPr>
              <a:t>fi</a:t>
            </a:r>
            <a:r>
              <a:rPr sz="3000" spc="-19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000" spc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3000" spc="-34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000" spc="0" smtClean="0">
                <a:solidFill>
                  <a:srgbClr val="FFFFFF"/>
                </a:solidFill>
                <a:latin typeface="Calibri"/>
                <a:cs typeface="Calibri"/>
              </a:rPr>
              <a:t>y</a:t>
            </a:r>
            <a:r>
              <a:rPr sz="3000" spc="-9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000" spc="0" smtClean="0">
                <a:solidFill>
                  <a:srgbClr val="FFFFFF"/>
                </a:solidFill>
                <a:latin typeface="Calibri"/>
                <a:cs typeface="Calibri"/>
              </a:rPr>
              <a:t>p</a:t>
            </a:r>
            <a:r>
              <a:rPr sz="3000" spc="-39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000" spc="0" smtClean="0">
                <a:solidFill>
                  <a:srgbClr val="FFFFFF"/>
                </a:solidFill>
                <a:latin typeface="Calibri"/>
                <a:cs typeface="Calibri"/>
              </a:rPr>
              <a:t>epa</a:t>
            </a:r>
            <a:r>
              <a:rPr sz="3000" spc="-59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000" spc="0" smtClean="0">
                <a:solidFill>
                  <a:srgbClr val="FFFFFF"/>
                </a:solidFill>
                <a:latin typeface="Calibri"/>
                <a:cs typeface="Calibri"/>
              </a:rPr>
              <a:t>aci</a:t>
            </a:r>
            <a:r>
              <a:rPr lang="es-MX" sz="3000" spc="0" dirty="0" smtClean="0">
                <a:solidFill>
                  <a:srgbClr val="FFFFFF"/>
                </a:solidFill>
                <a:latin typeface="Calibri"/>
                <a:cs typeface="Calibri"/>
              </a:rPr>
              <a:t>ó</a:t>
            </a:r>
            <a:r>
              <a:rPr sz="3000" spc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3000" spc="-9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000" spc="0" dirty="0" smtClean="0">
                <a:solidFill>
                  <a:srgbClr val="FFFFFF"/>
                </a:solidFill>
                <a:latin typeface="Calibri"/>
                <a:cs typeface="Calibri"/>
              </a:rPr>
              <a:t>d</a:t>
            </a:r>
            <a:r>
              <a:rPr sz="3000" spc="-9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000" spc="0" dirty="0" smtClean="0">
                <a:solidFill>
                  <a:srgbClr val="FFFFFF"/>
                </a:solidFill>
                <a:latin typeface="Calibri"/>
                <a:cs typeface="Calibri"/>
              </a:rPr>
              <a:t>l op</a:t>
            </a:r>
            <a:r>
              <a:rPr sz="3000" spc="-14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000" spc="-59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000" spc="0" dirty="0" smtClean="0">
                <a:solidFill>
                  <a:srgbClr val="FFFFFF"/>
                </a:solidFill>
                <a:latin typeface="Calibri"/>
                <a:cs typeface="Calibri"/>
              </a:rPr>
              <a:t>ario.</a:t>
            </a:r>
            <a:endParaRPr sz="30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35940" y="2230381"/>
            <a:ext cx="216052" cy="369882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52">
              <a:lnSpc>
                <a:spcPts val="3165"/>
              </a:lnSpc>
              <a:spcBef>
                <a:spcPts val="158"/>
              </a:spcBef>
            </a:pPr>
            <a:r>
              <a:rPr sz="3000" spc="0" dirty="0" smtClean="0">
                <a:solidFill>
                  <a:srgbClr val="FFFFFF"/>
                </a:solidFill>
                <a:latin typeface="Arial"/>
                <a:cs typeface="Arial"/>
              </a:rPr>
              <a:t>•</a:t>
            </a:r>
            <a:endParaRPr sz="3000">
              <a:latin typeface="Arial"/>
              <a:cs typeface="Arial"/>
            </a:endParaRPr>
          </a:p>
          <a:p>
            <a:pPr marL="12700" marR="152">
              <a:lnSpc>
                <a:spcPct val="95825"/>
              </a:lnSpc>
              <a:spcBef>
                <a:spcPts val="712"/>
              </a:spcBef>
            </a:pPr>
            <a:r>
              <a:rPr sz="3000" spc="0" dirty="0" smtClean="0">
                <a:solidFill>
                  <a:srgbClr val="FFFFFF"/>
                </a:solidFill>
                <a:latin typeface="Arial"/>
                <a:cs typeface="Arial"/>
              </a:rPr>
              <a:t>•</a:t>
            </a:r>
            <a:endParaRPr sz="3000">
              <a:latin typeface="Arial"/>
              <a:cs typeface="Arial"/>
            </a:endParaRPr>
          </a:p>
          <a:p>
            <a:pPr marL="12700" marR="152">
              <a:lnSpc>
                <a:spcPct val="95825"/>
              </a:lnSpc>
              <a:spcBef>
                <a:spcPts val="872"/>
              </a:spcBef>
            </a:pPr>
            <a:r>
              <a:rPr sz="3000" spc="0" dirty="0" smtClean="0">
                <a:solidFill>
                  <a:srgbClr val="FFFFFF"/>
                </a:solidFill>
                <a:latin typeface="Arial"/>
                <a:cs typeface="Arial"/>
              </a:rPr>
              <a:t>•</a:t>
            </a:r>
            <a:endParaRPr sz="3000">
              <a:latin typeface="Arial"/>
              <a:cs typeface="Arial"/>
            </a:endParaRPr>
          </a:p>
          <a:p>
            <a:pPr marL="12700" marR="152">
              <a:lnSpc>
                <a:spcPct val="95825"/>
              </a:lnSpc>
              <a:spcBef>
                <a:spcPts val="870"/>
              </a:spcBef>
            </a:pPr>
            <a:r>
              <a:rPr sz="3000" spc="0" dirty="0" smtClean="0">
                <a:solidFill>
                  <a:srgbClr val="FFFFFF"/>
                </a:solidFill>
                <a:latin typeface="Arial"/>
                <a:cs typeface="Arial"/>
              </a:rPr>
              <a:t>•</a:t>
            </a:r>
            <a:endParaRPr sz="30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870"/>
              </a:spcBef>
            </a:pPr>
            <a:r>
              <a:rPr sz="3000" spc="0" dirty="0" smtClean="0">
                <a:solidFill>
                  <a:srgbClr val="FFFFFF"/>
                </a:solidFill>
                <a:latin typeface="Arial"/>
                <a:cs typeface="Arial"/>
              </a:rPr>
              <a:t>•</a:t>
            </a:r>
            <a:endParaRPr sz="3000">
              <a:latin typeface="Arial"/>
              <a:cs typeface="Arial"/>
            </a:endParaRPr>
          </a:p>
          <a:p>
            <a:pPr marL="12700" marR="152">
              <a:lnSpc>
                <a:spcPct val="95825"/>
              </a:lnSpc>
              <a:spcBef>
                <a:spcPts val="873"/>
              </a:spcBef>
            </a:pPr>
            <a:r>
              <a:rPr sz="3000" spc="0" dirty="0" smtClean="0">
                <a:solidFill>
                  <a:srgbClr val="FFFFFF"/>
                </a:solidFill>
                <a:latin typeface="Arial"/>
                <a:cs typeface="Arial"/>
              </a:rPr>
              <a:t>•</a:t>
            </a:r>
            <a:endParaRPr sz="3000">
              <a:latin typeface="Arial"/>
              <a:cs typeface="Arial"/>
            </a:endParaRPr>
          </a:p>
          <a:p>
            <a:pPr marL="12700" marR="152">
              <a:lnSpc>
                <a:spcPct val="95825"/>
              </a:lnSpc>
              <a:spcBef>
                <a:spcPts val="869"/>
              </a:spcBef>
            </a:pPr>
            <a:r>
              <a:rPr sz="3000" spc="0" dirty="0" smtClean="0">
                <a:solidFill>
                  <a:srgbClr val="FFFFFF"/>
                </a:solidFill>
                <a:latin typeface="Arial"/>
                <a:cs typeface="Arial"/>
              </a:rPr>
              <a:t>•</a:t>
            </a:r>
            <a:endParaRPr sz="30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879144" y="2253361"/>
            <a:ext cx="6914251" cy="369882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155"/>
              </a:lnSpc>
              <a:spcBef>
                <a:spcPts val="157"/>
              </a:spcBef>
            </a:pPr>
            <a:r>
              <a:rPr sz="4500" spc="4" baseline="2730" dirty="0" smtClean="0">
                <a:solidFill>
                  <a:srgbClr val="FFFFFF"/>
                </a:solidFill>
                <a:latin typeface="Calibri"/>
                <a:cs typeface="Calibri"/>
              </a:rPr>
              <a:t>2</a:t>
            </a:r>
            <a:r>
              <a:rPr sz="45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-</a:t>
            </a:r>
            <a:r>
              <a:rPr sz="4500" spc="-14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5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4500" spc="-39" baseline="2730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4500" spc="-34" baseline="2730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45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abl</a:t>
            </a:r>
            <a:r>
              <a:rPr sz="4500" spc="-9" baseline="2730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45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cimi</a:t>
            </a:r>
            <a:r>
              <a:rPr sz="4500" spc="-4" baseline="2730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4500" spc="-29" baseline="2730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4500" spc="-19" baseline="2730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45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4500" spc="-14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5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de</a:t>
            </a:r>
            <a:r>
              <a:rPr sz="4500" spc="-9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5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cuo</a:t>
            </a:r>
            <a:r>
              <a:rPr sz="4500" spc="-25" baseline="2730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45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as</a:t>
            </a:r>
            <a:r>
              <a:rPr sz="4500" spc="-9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500" spc="0" baseline="2730" smtClean="0">
                <a:solidFill>
                  <a:srgbClr val="FFFFFF"/>
                </a:solidFill>
                <a:latin typeface="Calibri"/>
                <a:cs typeface="Calibri"/>
              </a:rPr>
              <a:t>de</a:t>
            </a:r>
            <a:r>
              <a:rPr sz="4500" spc="-9" baseline="273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500" spc="0" baseline="2730" smtClean="0">
                <a:solidFill>
                  <a:srgbClr val="FFFFFF"/>
                </a:solidFill>
                <a:latin typeface="Calibri"/>
                <a:cs typeface="Calibri"/>
              </a:rPr>
              <a:t>p</a:t>
            </a:r>
            <a:r>
              <a:rPr sz="4500" spc="-50" baseline="273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4500" spc="0" baseline="2730" smtClean="0">
                <a:solidFill>
                  <a:srgbClr val="FFFFFF"/>
                </a:solidFill>
                <a:latin typeface="Calibri"/>
                <a:cs typeface="Calibri"/>
              </a:rPr>
              <a:t>oduc</a:t>
            </a:r>
            <a:r>
              <a:rPr sz="4500" spc="4" baseline="273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4500" spc="0" baseline="273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lang="es-MX" sz="45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ó</a:t>
            </a:r>
            <a:r>
              <a:rPr sz="4500" spc="-9" baseline="273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45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.</a:t>
            </a:r>
            <a:endParaRPr sz="3000">
              <a:latin typeface="Calibri"/>
              <a:cs typeface="Calibri"/>
            </a:endParaRPr>
          </a:p>
          <a:p>
            <a:pPr marL="12700" marR="57150">
              <a:lnSpc>
                <a:spcPct val="101725"/>
              </a:lnSpc>
              <a:spcBef>
                <a:spcPts val="500"/>
              </a:spcBef>
            </a:pPr>
            <a:r>
              <a:rPr sz="3000" spc="4" dirty="0" smtClean="0">
                <a:solidFill>
                  <a:srgbClr val="FFFFFF"/>
                </a:solidFill>
                <a:latin typeface="Calibri"/>
                <a:cs typeface="Calibri"/>
              </a:rPr>
              <a:t>3</a:t>
            </a:r>
            <a:r>
              <a:rPr sz="3000" spc="0" dirty="0" smtClean="0">
                <a:solidFill>
                  <a:srgbClr val="FFFFFF"/>
                </a:solidFill>
                <a:latin typeface="Calibri"/>
                <a:cs typeface="Calibri"/>
              </a:rPr>
              <a:t>-</a:t>
            </a:r>
            <a:r>
              <a:rPr sz="3000" spc="-14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000" spc="0" dirty="0" smtClean="0">
                <a:solidFill>
                  <a:srgbClr val="FFFFFF"/>
                </a:solidFill>
                <a:latin typeface="Calibri"/>
                <a:cs typeface="Calibri"/>
              </a:rPr>
              <a:t>p</a:t>
            </a:r>
            <a:r>
              <a:rPr sz="3000" spc="-54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000" spc="0" dirty="0" smtClean="0">
                <a:solidFill>
                  <a:srgbClr val="FFFFFF"/>
                </a:solidFill>
                <a:latin typeface="Calibri"/>
                <a:cs typeface="Calibri"/>
              </a:rPr>
              <a:t>opo</a:t>
            </a:r>
            <a:r>
              <a:rPr sz="3000" spc="-50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000" spc="0" dirty="0" smtClean="0">
                <a:solidFill>
                  <a:srgbClr val="FFFFFF"/>
                </a:solidFill>
                <a:latin typeface="Calibri"/>
                <a:cs typeface="Calibri"/>
              </a:rPr>
              <a:t>cionar</a:t>
            </a:r>
            <a:r>
              <a:rPr sz="3000" spc="2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000" spc="0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000" spc="-9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3000" spc="0" dirty="0" smtClean="0">
                <a:solidFill>
                  <a:srgbClr val="FFFFFF"/>
                </a:solidFill>
                <a:latin typeface="Calibri"/>
                <a:cs typeface="Calibri"/>
              </a:rPr>
              <a:t>ce</a:t>
            </a:r>
            <a:r>
              <a:rPr sz="3000" spc="-29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3000" spc="0" dirty="0" smtClean="0">
                <a:solidFill>
                  <a:srgbClr val="FFFFFF"/>
                </a:solidFill>
                <a:latin typeface="Calibri"/>
                <a:cs typeface="Calibri"/>
              </a:rPr>
              <a:t>ti</a:t>
            </a:r>
            <a:r>
              <a:rPr sz="3000" spc="-25" dirty="0" smtClean="0">
                <a:solidFill>
                  <a:srgbClr val="FFFFFF"/>
                </a:solidFill>
                <a:latin typeface="Calibri"/>
                <a:cs typeface="Calibri"/>
              </a:rPr>
              <a:t>v</a:t>
            </a:r>
            <a:r>
              <a:rPr sz="3000" spc="0" dirty="0" smtClean="0">
                <a:solidFill>
                  <a:srgbClr val="FFFFFF"/>
                </a:solidFill>
                <a:latin typeface="Calibri"/>
                <a:cs typeface="Calibri"/>
              </a:rPr>
              <a:t>os</a:t>
            </a:r>
            <a:r>
              <a:rPr sz="3000" spc="-14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000" spc="0" dirty="0" smtClean="0">
                <a:solidFill>
                  <a:srgbClr val="FFFFFF"/>
                </a:solidFill>
                <a:latin typeface="Calibri"/>
                <a:cs typeface="Calibri"/>
              </a:rPr>
              <a:t>salaria</a:t>
            </a:r>
            <a:r>
              <a:rPr sz="3000" spc="-4" dirty="0" smtClean="0">
                <a:solidFill>
                  <a:srgbClr val="FFFFFF"/>
                </a:solidFill>
                <a:latin typeface="Calibri"/>
                <a:cs typeface="Calibri"/>
              </a:rPr>
              <a:t>l</a:t>
            </a:r>
            <a:r>
              <a:rPr sz="3000" spc="0" dirty="0" smtClean="0">
                <a:solidFill>
                  <a:srgbClr val="FFFFFF"/>
                </a:solidFill>
                <a:latin typeface="Calibri"/>
                <a:cs typeface="Calibri"/>
              </a:rPr>
              <a:t>es.</a:t>
            </a:r>
            <a:endParaRPr sz="3000">
              <a:latin typeface="Calibri"/>
              <a:cs typeface="Calibri"/>
            </a:endParaRPr>
          </a:p>
          <a:p>
            <a:pPr marL="12700" marR="57150">
              <a:lnSpc>
                <a:spcPct val="101725"/>
              </a:lnSpc>
              <a:spcBef>
                <a:spcPts val="659"/>
              </a:spcBef>
            </a:pPr>
            <a:r>
              <a:rPr sz="3000" spc="4" smtClean="0">
                <a:solidFill>
                  <a:srgbClr val="FFFFFF"/>
                </a:solidFill>
                <a:latin typeface="Calibri"/>
                <a:cs typeface="Calibri"/>
              </a:rPr>
              <a:t>4-</a:t>
            </a:r>
            <a:r>
              <a:rPr sz="3000" spc="0" smtClean="0">
                <a:solidFill>
                  <a:srgbClr val="FFFFFF"/>
                </a:solidFill>
                <a:latin typeface="Calibri"/>
                <a:cs typeface="Calibri"/>
              </a:rPr>
              <a:t>p</a:t>
            </a:r>
            <a:r>
              <a:rPr sz="3000" spc="-9" smtClean="0">
                <a:solidFill>
                  <a:srgbClr val="FFFFFF"/>
                </a:solidFill>
                <a:latin typeface="Calibri"/>
                <a:cs typeface="Calibri"/>
              </a:rPr>
              <a:t>l</a:t>
            </a:r>
            <a:r>
              <a:rPr sz="3000" spc="0" smtClean="0">
                <a:solidFill>
                  <a:srgbClr val="FFFFFF"/>
                </a:solidFill>
                <a:latin typeface="Calibri"/>
                <a:cs typeface="Calibri"/>
              </a:rPr>
              <a:t>ani</a:t>
            </a:r>
            <a:r>
              <a:rPr sz="3000" spc="-9" smtClean="0">
                <a:solidFill>
                  <a:srgbClr val="FFFFFF"/>
                </a:solidFill>
                <a:latin typeface="Calibri"/>
                <a:cs typeface="Calibri"/>
              </a:rPr>
              <a:t>f</a:t>
            </a:r>
            <a:r>
              <a:rPr sz="3000" spc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000" spc="-25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000" spc="0" smtClean="0">
                <a:solidFill>
                  <a:srgbClr val="FFFFFF"/>
                </a:solidFill>
                <a:latin typeface="Calibri"/>
                <a:cs typeface="Calibri"/>
              </a:rPr>
              <a:t>aci</a:t>
            </a:r>
            <a:r>
              <a:rPr lang="es-MX" sz="3000" spc="0" dirty="0" smtClean="0">
                <a:solidFill>
                  <a:srgbClr val="FFFFFF"/>
                </a:solidFill>
                <a:latin typeface="Calibri"/>
                <a:cs typeface="Calibri"/>
              </a:rPr>
              <a:t>ó</a:t>
            </a:r>
            <a:r>
              <a:rPr sz="3000" spc="0" smtClean="0">
                <a:solidFill>
                  <a:srgbClr val="FFFFFF"/>
                </a:solidFill>
                <a:latin typeface="Calibri"/>
                <a:cs typeface="Calibri"/>
              </a:rPr>
              <a:t>n </a:t>
            </a:r>
            <a:r>
              <a:rPr sz="3000" spc="0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000" spc="-4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000" spc="-29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3000" spc="0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000" spc="-59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000" spc="0" dirty="0" smtClean="0">
                <a:solidFill>
                  <a:srgbClr val="FFFFFF"/>
                </a:solidFill>
                <a:latin typeface="Calibri"/>
                <a:cs typeface="Calibri"/>
              </a:rPr>
              <a:t>al</a:t>
            </a:r>
            <a:r>
              <a:rPr sz="3000" spc="-4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000" spc="-44" dirty="0" smtClean="0">
                <a:solidFill>
                  <a:srgbClr val="FFFFFF"/>
                </a:solidFill>
                <a:latin typeface="Calibri"/>
                <a:cs typeface="Calibri"/>
              </a:rPr>
              <a:t>z</a:t>
            </a:r>
            <a:r>
              <a:rPr sz="3000" spc="0" dirty="0" smtClean="0">
                <a:solidFill>
                  <a:srgbClr val="FFFFFF"/>
                </a:solidFill>
                <a:latin typeface="Calibri"/>
                <a:cs typeface="Calibri"/>
              </a:rPr>
              <a:t>ada</a:t>
            </a:r>
            <a:endParaRPr sz="3000">
              <a:latin typeface="Calibri"/>
              <a:cs typeface="Calibri"/>
            </a:endParaRPr>
          </a:p>
          <a:p>
            <a:pPr marL="12700" marR="57150">
              <a:lnSpc>
                <a:spcPct val="101725"/>
              </a:lnSpc>
              <a:spcBef>
                <a:spcPts val="657"/>
              </a:spcBef>
            </a:pPr>
            <a:r>
              <a:rPr sz="3000" spc="4" smtClean="0">
                <a:solidFill>
                  <a:srgbClr val="FFFFFF"/>
                </a:solidFill>
                <a:latin typeface="Calibri"/>
                <a:cs typeface="Calibri"/>
              </a:rPr>
              <a:t>5</a:t>
            </a:r>
            <a:r>
              <a:rPr sz="3000" spc="0" smtClean="0">
                <a:solidFill>
                  <a:srgbClr val="FFFFFF"/>
                </a:solidFill>
                <a:latin typeface="Calibri"/>
                <a:cs typeface="Calibri"/>
              </a:rPr>
              <a:t>-</a:t>
            </a:r>
            <a:r>
              <a:rPr sz="3000" spc="-14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000" spc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000" spc="-34" smtClean="0">
                <a:solidFill>
                  <a:srgbClr val="FFFFFF"/>
                </a:solidFill>
                <a:latin typeface="Calibri"/>
                <a:cs typeface="Calibri"/>
              </a:rPr>
              <a:t>nt</a:t>
            </a:r>
            <a:r>
              <a:rPr sz="3000" spc="0" smtClean="0">
                <a:solidFill>
                  <a:srgbClr val="FFFFFF"/>
                </a:solidFill>
                <a:latin typeface="Calibri"/>
                <a:cs typeface="Calibri"/>
              </a:rPr>
              <a:t>eg</a:t>
            </a:r>
            <a:r>
              <a:rPr sz="3000" spc="-64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000" spc="0" smtClean="0">
                <a:solidFill>
                  <a:srgbClr val="FFFFFF"/>
                </a:solidFill>
                <a:latin typeface="Calibri"/>
                <a:cs typeface="Calibri"/>
              </a:rPr>
              <a:t>aci</a:t>
            </a:r>
            <a:r>
              <a:rPr lang="es-MX" sz="3000" spc="0" dirty="0" smtClean="0">
                <a:solidFill>
                  <a:srgbClr val="FFFFFF"/>
                </a:solidFill>
                <a:latin typeface="Calibri"/>
                <a:cs typeface="Calibri"/>
              </a:rPr>
              <a:t>ó</a:t>
            </a:r>
            <a:r>
              <a:rPr sz="3000" spc="0" smtClean="0">
                <a:solidFill>
                  <a:srgbClr val="FFFFFF"/>
                </a:solidFill>
                <a:latin typeface="Calibri"/>
                <a:cs typeface="Calibri"/>
              </a:rPr>
              <a:t>n </a:t>
            </a:r>
            <a:r>
              <a:rPr sz="3000" spc="0" dirty="0" smtClean="0">
                <a:solidFill>
                  <a:srgbClr val="FFFFFF"/>
                </a:solidFill>
                <a:latin typeface="Calibri"/>
                <a:cs typeface="Calibri"/>
              </a:rPr>
              <a:t>d</a:t>
            </a:r>
            <a:r>
              <a:rPr sz="3000" spc="-9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000" spc="0" dirty="0" smtClean="0">
                <a:solidFill>
                  <a:srgbClr val="FFFFFF"/>
                </a:solidFill>
                <a:latin typeface="Calibri"/>
                <a:cs typeface="Calibri"/>
              </a:rPr>
              <a:t>l ob</a:t>
            </a:r>
            <a:r>
              <a:rPr sz="3000" spc="-39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000" spc="0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000" spc="-54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000" spc="0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3000" spc="14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000" spc="0" dirty="0" smtClean="0">
                <a:solidFill>
                  <a:srgbClr val="FFFFFF"/>
                </a:solidFill>
                <a:latin typeface="Calibri"/>
                <a:cs typeface="Calibri"/>
              </a:rPr>
              <a:t>al </a:t>
            </a:r>
            <a:r>
              <a:rPr sz="3000" spc="-14" dirty="0" smtClean="0">
                <a:solidFill>
                  <a:srgbClr val="FFFFFF"/>
                </a:solidFill>
                <a:latin typeface="Calibri"/>
                <a:cs typeface="Calibri"/>
              </a:rPr>
              <a:t>p</a:t>
            </a:r>
            <a:r>
              <a:rPr sz="3000" spc="-50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000" spc="0" dirty="0" smtClean="0">
                <a:solidFill>
                  <a:srgbClr val="FFFFFF"/>
                </a:solidFill>
                <a:latin typeface="Calibri"/>
                <a:cs typeface="Calibri"/>
              </a:rPr>
              <a:t>oceso.</a:t>
            </a:r>
            <a:endParaRPr sz="3000">
              <a:latin typeface="Calibri"/>
              <a:cs typeface="Calibri"/>
            </a:endParaRPr>
          </a:p>
          <a:p>
            <a:pPr marL="12700" marR="57150">
              <a:lnSpc>
                <a:spcPct val="101725"/>
              </a:lnSpc>
              <a:spcBef>
                <a:spcPts val="657"/>
              </a:spcBef>
            </a:pPr>
            <a:r>
              <a:rPr sz="3000" spc="0" smtClean="0">
                <a:solidFill>
                  <a:srgbClr val="FFFFFF"/>
                </a:solidFill>
                <a:latin typeface="Calibri"/>
                <a:cs typeface="Calibri"/>
              </a:rPr>
              <a:t>6-</a:t>
            </a:r>
            <a:r>
              <a:rPr sz="3000" spc="-14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000" spc="0" smtClean="0">
                <a:solidFill>
                  <a:srgbClr val="FFFFFF"/>
                </a:solidFill>
                <a:latin typeface="Calibri"/>
                <a:cs typeface="Calibri"/>
              </a:rPr>
              <a:t>sup</a:t>
            </a:r>
            <a:r>
              <a:rPr sz="3000" spc="-14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000" spc="19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000" spc="0" smtClean="0">
                <a:solidFill>
                  <a:srgbClr val="FFFFFF"/>
                </a:solidFill>
                <a:latin typeface="Calibri"/>
                <a:cs typeface="Calibri"/>
              </a:rPr>
              <a:t>vis</a:t>
            </a:r>
            <a:r>
              <a:rPr sz="3000" spc="-9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lang="es-MX" sz="3000" dirty="0" smtClean="0">
                <a:solidFill>
                  <a:srgbClr val="FFFFFF"/>
                </a:solidFill>
                <a:latin typeface="Calibri"/>
                <a:cs typeface="Calibri"/>
              </a:rPr>
              <a:t>ó</a:t>
            </a:r>
            <a:r>
              <a:rPr sz="3000" spc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endParaRPr sz="3000">
              <a:latin typeface="Calibri"/>
              <a:cs typeface="Calibri"/>
            </a:endParaRPr>
          </a:p>
          <a:p>
            <a:pPr marL="12700" marR="57150">
              <a:lnSpc>
                <a:spcPct val="101725"/>
              </a:lnSpc>
              <a:spcBef>
                <a:spcPts val="660"/>
              </a:spcBef>
            </a:pPr>
            <a:r>
              <a:rPr sz="3000" spc="4" dirty="0" smtClean="0">
                <a:solidFill>
                  <a:srgbClr val="FFFFFF"/>
                </a:solidFill>
                <a:latin typeface="Calibri"/>
                <a:cs typeface="Calibri"/>
              </a:rPr>
              <a:t>7-</a:t>
            </a:r>
            <a:r>
              <a:rPr sz="3000" spc="0" dirty="0" smtClean="0">
                <a:solidFill>
                  <a:srgbClr val="FFFFFF"/>
                </a:solidFill>
                <a:latin typeface="Calibri"/>
                <a:cs typeface="Calibri"/>
              </a:rPr>
              <a:t>pr</a:t>
            </a:r>
            <a:r>
              <a:rPr sz="3000" spc="-9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000" spc="0" dirty="0" smtClean="0">
                <a:solidFill>
                  <a:srgbClr val="FFFFFF"/>
                </a:solidFill>
                <a:latin typeface="Calibri"/>
                <a:cs typeface="Calibri"/>
              </a:rPr>
              <a:t>ncip</a:t>
            </a:r>
            <a:r>
              <a:rPr sz="3000" spc="-14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000" spc="0" dirty="0" smtClean="0">
                <a:solidFill>
                  <a:srgbClr val="FFFFFF"/>
                </a:solidFill>
                <a:latin typeface="Calibri"/>
                <a:cs typeface="Calibri"/>
              </a:rPr>
              <a:t>o de </a:t>
            </a:r>
            <a:r>
              <a:rPr sz="3000" spc="-25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000" spc="0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3000" spc="-25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3000" spc="0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000" spc="-44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000" spc="0" dirty="0" smtClean="0">
                <a:solidFill>
                  <a:srgbClr val="FFFFFF"/>
                </a:solidFill>
                <a:latin typeface="Calibri"/>
                <a:cs typeface="Calibri"/>
              </a:rPr>
              <a:t>ol</a:t>
            </a:r>
            <a:endParaRPr sz="3000">
              <a:latin typeface="Calibri"/>
              <a:cs typeface="Calibri"/>
            </a:endParaRPr>
          </a:p>
          <a:p>
            <a:pPr marL="12700" marR="57150">
              <a:lnSpc>
                <a:spcPct val="101725"/>
              </a:lnSpc>
              <a:spcBef>
                <a:spcPts val="657"/>
              </a:spcBef>
            </a:pPr>
            <a:r>
              <a:rPr sz="3000" spc="4" dirty="0" smtClean="0">
                <a:solidFill>
                  <a:srgbClr val="FFFFFF"/>
                </a:solidFill>
                <a:latin typeface="Calibri"/>
                <a:cs typeface="Calibri"/>
              </a:rPr>
              <a:t>8-</a:t>
            </a:r>
            <a:r>
              <a:rPr sz="3000" spc="0" dirty="0" smtClean="0">
                <a:solidFill>
                  <a:srgbClr val="FFFFFF"/>
                </a:solidFill>
                <a:latin typeface="Calibri"/>
                <a:cs typeface="Calibri"/>
              </a:rPr>
              <a:t>pr</a:t>
            </a:r>
            <a:r>
              <a:rPr sz="3000" spc="-9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000" spc="0" dirty="0" smtClean="0">
                <a:solidFill>
                  <a:srgbClr val="FFFFFF"/>
                </a:solidFill>
                <a:latin typeface="Calibri"/>
                <a:cs typeface="Calibri"/>
              </a:rPr>
              <a:t>ncip</a:t>
            </a:r>
            <a:r>
              <a:rPr sz="3000" spc="-14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000" spc="0" dirty="0" smtClean="0">
                <a:solidFill>
                  <a:srgbClr val="FFFFFF"/>
                </a:solidFill>
                <a:latin typeface="Calibri"/>
                <a:cs typeface="Calibri"/>
              </a:rPr>
              <a:t>o </a:t>
            </a:r>
            <a:r>
              <a:rPr sz="3000" spc="0" smtClean="0">
                <a:solidFill>
                  <a:srgbClr val="FFFFFF"/>
                </a:solidFill>
                <a:latin typeface="Calibri"/>
                <a:cs typeface="Calibri"/>
              </a:rPr>
              <a:t>de </a:t>
            </a:r>
            <a:r>
              <a:rPr sz="3000" spc="-54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000" spc="-75" smtClean="0">
                <a:solidFill>
                  <a:srgbClr val="FFFFFF"/>
                </a:solidFill>
                <a:latin typeface="Calibri"/>
                <a:cs typeface="Calibri"/>
              </a:rPr>
              <a:t>x</a:t>
            </a:r>
            <a:r>
              <a:rPr sz="3000" spc="0" smtClean="0">
                <a:solidFill>
                  <a:srgbClr val="FFFFFF"/>
                </a:solidFill>
                <a:latin typeface="Calibri"/>
                <a:cs typeface="Calibri"/>
              </a:rPr>
              <a:t>cepc</a:t>
            </a:r>
            <a:r>
              <a:rPr sz="3000" spc="-4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lang="es-MX" sz="3000" dirty="0" smtClean="0">
                <a:solidFill>
                  <a:srgbClr val="FFFFFF"/>
                </a:solidFill>
                <a:latin typeface="Calibri"/>
                <a:cs typeface="Calibri"/>
              </a:rPr>
              <a:t>ó</a:t>
            </a:r>
            <a:r>
              <a:rPr sz="3000" spc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endParaRPr sz="3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7999"/>
                </a:lnTo>
                <a:lnTo>
                  <a:pt x="9144000" y="6857999"/>
                </a:lnTo>
                <a:lnTo>
                  <a:pt x="91440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879144" y="319024"/>
            <a:ext cx="7779904" cy="494474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92290" marR="785978" algn="ctr">
              <a:lnSpc>
                <a:spcPts val="4170"/>
              </a:lnSpc>
              <a:spcBef>
                <a:spcPts val="208"/>
              </a:spcBef>
            </a:pPr>
            <a:r>
              <a:rPr sz="6000" spc="0" baseline="3413" smtClean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6000" spc="-19" baseline="3413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6000" spc="-29" baseline="3413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6000" spc="0" baseline="3413" smtClean="0">
                <a:solidFill>
                  <a:srgbClr val="FFFFFF"/>
                </a:solidFill>
                <a:latin typeface="Calibri"/>
                <a:cs typeface="Calibri"/>
              </a:rPr>
              <a:t>od</a:t>
            </a:r>
            <a:r>
              <a:rPr sz="6000" spc="9" baseline="3413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6000" spc="0" baseline="3413" smtClean="0">
                <a:solidFill>
                  <a:srgbClr val="FFFFFF"/>
                </a:solidFill>
                <a:latin typeface="Calibri"/>
                <a:cs typeface="Calibri"/>
              </a:rPr>
              <a:t>log</a:t>
            </a:r>
            <a:r>
              <a:rPr lang="es-MX" sz="6000" spc="0" baseline="3413" dirty="0" smtClean="0">
                <a:solidFill>
                  <a:srgbClr val="FFFFFF"/>
                </a:solidFill>
                <a:latin typeface="Calibri"/>
                <a:cs typeface="Calibri"/>
              </a:rPr>
              <a:t>í</a:t>
            </a:r>
            <a:r>
              <a:rPr sz="6000" spc="0" baseline="3413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6000" spc="-63" baseline="3413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6000" spc="0" baseline="3413" dirty="0" smtClean="0">
                <a:solidFill>
                  <a:srgbClr val="FFFFFF"/>
                </a:solidFill>
                <a:latin typeface="Calibri"/>
                <a:cs typeface="Calibri"/>
              </a:rPr>
              <a:t>pa</a:t>
            </a:r>
            <a:r>
              <a:rPr sz="6000" spc="-79" baseline="3413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6000" spc="0" baseline="3413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6000" spc="-73" baseline="3413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6000" spc="0" baseline="3413" dirty="0" smtClean="0">
                <a:solidFill>
                  <a:srgbClr val="FFFFFF"/>
                </a:solidFill>
                <a:latin typeface="Calibri"/>
                <a:cs typeface="Calibri"/>
              </a:rPr>
              <a:t>la</a:t>
            </a:r>
            <a:r>
              <a:rPr sz="6000" spc="-38" baseline="3413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6000" spc="0" baseline="3413" dirty="0" smtClean="0">
                <a:solidFill>
                  <a:srgbClr val="FFFFFF"/>
                </a:solidFill>
                <a:latin typeface="Calibri"/>
                <a:cs typeface="Calibri"/>
              </a:rPr>
              <a:t>selección</a:t>
            </a:r>
            <a:r>
              <a:rPr sz="6000" spc="-9" baseline="3413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6000" spc="0" baseline="3413" dirty="0" smtClean="0">
                <a:solidFill>
                  <a:srgbClr val="FFFFFF"/>
                </a:solidFill>
                <a:latin typeface="Calibri"/>
                <a:cs typeface="Calibri"/>
              </a:rPr>
              <a:t>y</a:t>
            </a:r>
            <a:endParaRPr sz="4000">
              <a:latin typeface="Calibri"/>
              <a:cs typeface="Calibri"/>
            </a:endParaRPr>
          </a:p>
          <a:p>
            <a:pPr marL="678802" marR="1075014" algn="ctr">
              <a:lnSpc>
                <a:spcPts val="4800"/>
              </a:lnSpc>
              <a:spcBef>
                <a:spcPts val="31"/>
              </a:spcBef>
            </a:pPr>
            <a:r>
              <a:rPr sz="6000" spc="-34" baseline="1365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6000" spc="0" baseline="1365" smtClean="0">
                <a:solidFill>
                  <a:srgbClr val="FFFFFF"/>
                </a:solidFill>
                <a:latin typeface="Calibri"/>
                <a:cs typeface="Calibri"/>
              </a:rPr>
              <a:t>ap</a:t>
            </a:r>
            <a:r>
              <a:rPr sz="6000" spc="4" baseline="1365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6000" spc="0" baseline="1365" smtClean="0">
                <a:solidFill>
                  <a:srgbClr val="FFFFFF"/>
                </a:solidFill>
                <a:latin typeface="Calibri"/>
                <a:cs typeface="Calibri"/>
              </a:rPr>
              <a:t>ci</a:t>
            </a:r>
            <a:r>
              <a:rPr sz="6000" spc="-44" baseline="1365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6000" spc="0" baseline="1365" smtClean="0">
                <a:solidFill>
                  <a:srgbClr val="FFFFFF"/>
                </a:solidFill>
                <a:latin typeface="Calibri"/>
                <a:cs typeface="Calibri"/>
              </a:rPr>
              <a:t>aci</a:t>
            </a:r>
            <a:r>
              <a:rPr lang="es-MX" sz="6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ó</a:t>
            </a:r>
            <a:r>
              <a:rPr sz="6000" spc="0" baseline="1365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6000" spc="-166" baseline="1365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6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de</a:t>
            </a:r>
            <a:r>
              <a:rPr sz="6000" spc="-40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6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6000" spc="-89" baseline="1365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6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ab</a:t>
            </a:r>
            <a:r>
              <a:rPr sz="6000" spc="4" baseline="1365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6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ja</a:t>
            </a:r>
            <a:r>
              <a:rPr sz="6000" spc="4" baseline="1365" dirty="0" smtClean="0">
                <a:solidFill>
                  <a:srgbClr val="FFFFFF"/>
                </a:solidFill>
                <a:latin typeface="Calibri"/>
                <a:cs typeface="Calibri"/>
              </a:rPr>
              <a:t>d</a:t>
            </a:r>
            <a:r>
              <a:rPr sz="6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6000" spc="-44" baseline="1365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6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es</a:t>
            </a:r>
            <a:endParaRPr sz="4000">
              <a:latin typeface="Calibri"/>
              <a:cs typeface="Calibri"/>
            </a:endParaRPr>
          </a:p>
          <a:p>
            <a:pPr marL="12700" marR="246050">
              <a:lnSpc>
                <a:spcPts val="3906"/>
              </a:lnSpc>
              <a:spcBef>
                <a:spcPts val="1191"/>
              </a:spcBef>
            </a:pP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Seleccio</a:t>
            </a:r>
            <a:r>
              <a:rPr sz="3200" spc="-4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ar</a:t>
            </a:r>
            <a:r>
              <a:rPr sz="3200" spc="-14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ob</a:t>
            </a:r>
            <a:r>
              <a:rPr sz="3200" spc="-44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200" spc="-50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os</a:t>
            </a:r>
            <a:r>
              <a:rPr sz="3200" spc="-29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-25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on po</a:t>
            </a:r>
            <a:r>
              <a:rPr sz="3200" spc="-50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enc</a:t>
            </a:r>
            <a:r>
              <a:rPr sz="3200" spc="-4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al</a:t>
            </a:r>
            <a:r>
              <a:rPr sz="3200" spc="14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y </a:t>
            </a:r>
            <a:endParaRPr sz="3200">
              <a:latin typeface="Calibri"/>
              <a:cs typeface="Calibri"/>
            </a:endParaRPr>
          </a:p>
          <a:p>
            <a:pPr marL="12700" marR="246050">
              <a:lnSpc>
                <a:spcPts val="3906"/>
              </a:lnSpc>
              <a:spcBef>
                <a:spcPts val="320"/>
              </a:spcBef>
            </a:pP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espec</a:t>
            </a:r>
            <a:r>
              <a:rPr sz="3200" spc="-4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ali</a:t>
            </a:r>
            <a:r>
              <a:rPr sz="3200" spc="-59" dirty="0" smtClean="0">
                <a:solidFill>
                  <a:srgbClr val="FFFFFF"/>
                </a:solidFill>
                <a:latin typeface="Calibri"/>
                <a:cs typeface="Calibri"/>
              </a:rPr>
              <a:t>z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arlos enlas </a:t>
            </a:r>
            <a:r>
              <a:rPr sz="3200" spc="-39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3200" spc="-34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eas</a:t>
            </a:r>
            <a:r>
              <a:rPr sz="3200" spc="-14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0" smtClean="0">
                <a:solidFill>
                  <a:srgbClr val="FFFFFF"/>
                </a:solidFill>
                <a:latin typeface="Calibri"/>
                <a:cs typeface="Calibri"/>
              </a:rPr>
              <a:t>que </a:t>
            </a:r>
            <a:r>
              <a:rPr sz="3200" spc="0" smtClean="0">
                <a:solidFill>
                  <a:srgbClr val="FFFFFF"/>
                </a:solidFill>
                <a:latin typeface="Calibri"/>
                <a:cs typeface="Calibri"/>
              </a:rPr>
              <a:t>desar</a:t>
            </a:r>
            <a:r>
              <a:rPr sz="3200" spc="-5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200" spc="0" smtClean="0">
                <a:solidFill>
                  <a:srgbClr val="FFFFFF"/>
                </a:solidFill>
                <a:latin typeface="Calibri"/>
                <a:cs typeface="Calibri"/>
              </a:rPr>
              <a:t>olla</a:t>
            </a:r>
            <a:r>
              <a:rPr sz="3200" spc="-64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lang="es-MX" sz="3200" dirty="0" smtClean="0">
                <a:solidFill>
                  <a:srgbClr val="FFFFFF"/>
                </a:solidFill>
                <a:latin typeface="Calibri"/>
                <a:cs typeface="Calibri"/>
              </a:rPr>
              <a:t>á</a:t>
            </a:r>
            <a:r>
              <a:rPr sz="3200" spc="0" smtClean="0">
                <a:solidFill>
                  <a:srgbClr val="FFFFFF"/>
                </a:solidFill>
                <a:latin typeface="Calibri"/>
                <a:cs typeface="Calibri"/>
              </a:rPr>
              <a:t>n </a:t>
            </a:r>
            <a:endParaRPr sz="3200">
              <a:latin typeface="Calibri"/>
              <a:cs typeface="Calibri"/>
            </a:endParaRPr>
          </a:p>
          <a:p>
            <a:pPr marL="12700" marR="246050">
              <a:lnSpc>
                <a:spcPts val="3906"/>
              </a:lnSpc>
              <a:spcBef>
                <a:spcPts val="320"/>
              </a:spcBef>
            </a:pP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200" spc="-44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tud</a:t>
            </a:r>
            <a:r>
              <a:rPr sz="3200" spc="-14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ar</a:t>
            </a:r>
            <a:r>
              <a:rPr sz="3200" spc="29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de </a:t>
            </a:r>
            <a:r>
              <a:rPr sz="3200" spc="-9" smtClean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3200" spc="0" smtClean="0">
                <a:solidFill>
                  <a:srgbClr val="FFFFFF"/>
                </a:solidFill>
                <a:latin typeface="Calibri"/>
                <a:cs typeface="Calibri"/>
              </a:rPr>
              <a:t>ane</a:t>
            </a:r>
            <a:r>
              <a:rPr sz="3200" spc="-64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200" spc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3200" spc="19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0" smtClean="0">
                <a:solidFill>
                  <a:srgbClr val="FFFFFF"/>
                </a:solidFill>
                <a:latin typeface="Calibri"/>
                <a:cs typeface="Calibri"/>
              </a:rPr>
              <a:t>cie</a:t>
            </a:r>
            <a:r>
              <a:rPr sz="3200" spc="-14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3200" spc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lang="es-MX" sz="3200" spc="0" dirty="0" smtClean="0">
                <a:solidFill>
                  <a:srgbClr val="FFFFFF"/>
                </a:solidFill>
                <a:latin typeface="Calibri"/>
                <a:cs typeface="Calibri"/>
              </a:rPr>
              <a:t>í</a:t>
            </a:r>
            <a:r>
              <a:rPr sz="3200" spc="0" smtClean="0">
                <a:solidFill>
                  <a:srgbClr val="FFFFFF"/>
                </a:solidFill>
                <a:latin typeface="Calibri"/>
                <a:cs typeface="Calibri"/>
              </a:rPr>
              <a:t>f</a:t>
            </a:r>
            <a:r>
              <a:rPr sz="3200" spc="-4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200" spc="-19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200" spc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3200" spc="-9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las </a:t>
            </a:r>
            <a:r>
              <a:rPr sz="3200" spc="-39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3200" spc="-34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eas</a:t>
            </a:r>
            <a:endParaRPr sz="3200">
              <a:latin typeface="Calibri"/>
              <a:cs typeface="Calibri"/>
            </a:endParaRPr>
          </a:p>
          <a:p>
            <a:pPr marL="12700">
              <a:lnSpc>
                <a:spcPts val="3520"/>
              </a:lnSpc>
              <a:spcBef>
                <a:spcPts val="496"/>
              </a:spcBef>
            </a:pPr>
            <a:r>
              <a:rPr sz="4800" spc="0" baseline="2560" smtClean="0">
                <a:solidFill>
                  <a:srgbClr val="FFFFFF"/>
                </a:solidFill>
                <a:latin typeface="Calibri"/>
                <a:cs typeface="Calibri"/>
              </a:rPr>
              <a:t>de</a:t>
            </a:r>
            <a:r>
              <a:rPr sz="4800" spc="-9" baseline="256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4800" spc="-25" baseline="256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4800" spc="0" baseline="2560" smtClean="0">
                <a:solidFill>
                  <a:srgbClr val="FFFFFF"/>
                </a:solidFill>
                <a:latin typeface="Calibri"/>
                <a:cs typeface="Calibri"/>
              </a:rPr>
              <a:t>ompon</a:t>
            </a:r>
            <a:r>
              <a:rPr sz="4800" spc="-14" baseline="256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lang="es-MX" sz="4800" baseline="2560" dirty="0" smtClean="0">
                <a:solidFill>
                  <a:srgbClr val="FFFFFF"/>
                </a:solidFill>
                <a:latin typeface="Calibri"/>
                <a:cs typeface="Calibri"/>
              </a:rPr>
              <a:t>é</a:t>
            </a:r>
            <a:r>
              <a:rPr sz="4800" spc="0" baseline="2560" smtClean="0">
                <a:solidFill>
                  <a:srgbClr val="FFFFFF"/>
                </a:solidFill>
                <a:latin typeface="Calibri"/>
                <a:cs typeface="Calibri"/>
              </a:rPr>
              <a:t>ndo</a:t>
            </a:r>
            <a:r>
              <a:rPr sz="4800" spc="-9" baseline="2560" smtClean="0">
                <a:solidFill>
                  <a:srgbClr val="FFFFFF"/>
                </a:solidFill>
                <a:latin typeface="Calibri"/>
                <a:cs typeface="Calibri"/>
              </a:rPr>
              <a:t>l</a:t>
            </a:r>
            <a:r>
              <a:rPr sz="4800" spc="0" baseline="2560" smtClean="0">
                <a:solidFill>
                  <a:srgbClr val="FFFFFF"/>
                </a:solidFill>
                <a:latin typeface="Calibri"/>
                <a:cs typeface="Calibri"/>
              </a:rPr>
              <a:t>as</a:t>
            </a:r>
            <a:r>
              <a:rPr sz="4800" spc="19" baseline="256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800" spc="0" baseline="2560" dirty="0" smtClean="0">
                <a:solidFill>
                  <a:srgbClr val="FFFFFF"/>
                </a:solidFill>
                <a:latin typeface="Calibri"/>
                <a:cs typeface="Calibri"/>
              </a:rPr>
              <a:t>en ope</a:t>
            </a:r>
            <a:r>
              <a:rPr sz="4800" spc="-59" baseline="2560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4800" spc="0" baseline="2560" dirty="0" smtClean="0">
                <a:solidFill>
                  <a:srgbClr val="FFFFFF"/>
                </a:solidFill>
                <a:latin typeface="Calibri"/>
                <a:cs typeface="Calibri"/>
              </a:rPr>
              <a:t>acione</a:t>
            </a:r>
            <a:r>
              <a:rPr sz="4800" spc="-9" baseline="2560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4800" spc="0" baseline="2560" dirty="0" smtClean="0">
                <a:solidFill>
                  <a:srgbClr val="FFFFFF"/>
                </a:solidFill>
                <a:latin typeface="Calibri"/>
                <a:cs typeface="Calibri"/>
              </a:rPr>
              <a:t>,</a:t>
            </a:r>
            <a:r>
              <a:rPr sz="4800" spc="-24" baseline="256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800" spc="0" baseline="2560" dirty="0" smtClean="0">
                <a:solidFill>
                  <a:srgbClr val="FFFFFF"/>
                </a:solidFill>
                <a:latin typeface="Calibri"/>
                <a:cs typeface="Calibri"/>
              </a:rPr>
              <a:t>las cuales</a:t>
            </a:r>
            <a:endParaRPr sz="3200">
              <a:latin typeface="Calibri"/>
              <a:cs typeface="Calibri"/>
            </a:endParaRPr>
          </a:p>
          <a:p>
            <a:pPr marL="12700" marR="61081">
              <a:lnSpc>
                <a:spcPts val="3840"/>
              </a:lnSpc>
              <a:spcBef>
                <a:spcPts val="15"/>
              </a:spcBef>
            </a:pPr>
            <a:r>
              <a:rPr sz="4800" spc="0" baseline="1706" dirty="0" smtClean="0">
                <a:solidFill>
                  <a:srgbClr val="FFFFFF"/>
                </a:solidFill>
                <a:latin typeface="Calibri"/>
                <a:cs typeface="Calibri"/>
              </a:rPr>
              <a:t>deben anali</a:t>
            </a:r>
            <a:r>
              <a:rPr sz="4800" spc="-59" baseline="1706" dirty="0" smtClean="0">
                <a:solidFill>
                  <a:srgbClr val="FFFFFF"/>
                </a:solidFill>
                <a:latin typeface="Calibri"/>
                <a:cs typeface="Calibri"/>
              </a:rPr>
              <a:t>z</a:t>
            </a:r>
            <a:r>
              <a:rPr sz="4800" spc="0" baseline="1706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4800" spc="-59" baseline="1706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4800" spc="0" baseline="1706" dirty="0" smtClean="0">
                <a:solidFill>
                  <a:srgbClr val="FFFFFF"/>
                </a:solidFill>
                <a:latin typeface="Calibri"/>
                <a:cs typeface="Calibri"/>
              </a:rPr>
              <a:t>se</a:t>
            </a:r>
            <a:r>
              <a:rPr sz="4800" spc="14" baseline="1706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800" spc="0" baseline="1706" smtClean="0">
                <a:solidFill>
                  <a:srgbClr val="FFFFFF"/>
                </a:solidFill>
                <a:latin typeface="Calibri"/>
                <a:cs typeface="Calibri"/>
              </a:rPr>
              <a:t>en </a:t>
            </a:r>
            <a:r>
              <a:rPr sz="4800" spc="-34" baseline="1706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4800" spc="0" baseline="1706" smtClean="0">
                <a:solidFill>
                  <a:srgbClr val="FFFFFF"/>
                </a:solidFill>
                <a:latin typeface="Calibri"/>
                <a:cs typeface="Calibri"/>
              </a:rPr>
              <a:t>elaci</a:t>
            </a:r>
            <a:r>
              <a:rPr lang="es-MX" sz="4800" spc="9" baseline="1706" dirty="0" smtClean="0">
                <a:solidFill>
                  <a:srgbClr val="FFFFFF"/>
                </a:solidFill>
                <a:latin typeface="Calibri"/>
                <a:cs typeface="Calibri"/>
              </a:rPr>
              <a:t>ó</a:t>
            </a:r>
            <a:r>
              <a:rPr sz="4800" spc="0" baseline="1706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4800" spc="-19" baseline="1706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800" spc="0" baseline="1706" dirty="0" smtClean="0">
                <a:solidFill>
                  <a:srgbClr val="FFFFFF"/>
                </a:solidFill>
                <a:latin typeface="Calibri"/>
                <a:cs typeface="Calibri"/>
              </a:rPr>
              <a:t>di</a:t>
            </a:r>
            <a:r>
              <a:rPr sz="4800" spc="-44" baseline="1706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4800" spc="0" baseline="1706" dirty="0" smtClean="0">
                <a:solidFill>
                  <a:srgbClr val="FFFFFF"/>
                </a:solidFill>
                <a:latin typeface="Calibri"/>
                <a:cs typeface="Calibri"/>
              </a:rPr>
              <a:t>ec</a:t>
            </a:r>
            <a:r>
              <a:rPr sz="4800" spc="-39" baseline="1706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4800" spc="0" baseline="1706" dirty="0" smtClean="0">
                <a:solidFill>
                  <a:srgbClr val="FFFFFF"/>
                </a:solidFill>
                <a:latin typeface="Calibri"/>
                <a:cs typeface="Calibri"/>
              </a:rPr>
              <a:t>a </a:t>
            </a:r>
            <a:r>
              <a:rPr sz="4800" spc="-25" baseline="1706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4800" spc="0" baseline="1706" dirty="0" smtClean="0">
                <a:solidFill>
                  <a:srgbClr val="FFFFFF"/>
                </a:solidFill>
                <a:latin typeface="Calibri"/>
                <a:cs typeface="Calibri"/>
              </a:rPr>
              <a:t>on las</a:t>
            </a:r>
            <a:endParaRPr sz="3200">
              <a:latin typeface="Calibri"/>
              <a:cs typeface="Calibri"/>
            </a:endParaRPr>
          </a:p>
          <a:p>
            <a:pPr marL="12700" marR="61081">
              <a:lnSpc>
                <a:spcPts val="3840"/>
              </a:lnSpc>
            </a:pPr>
            <a:r>
              <a:rPr sz="4800" spc="0" baseline="1706" dirty="0" smtClean="0">
                <a:solidFill>
                  <a:srgbClr val="FFFFFF"/>
                </a:solidFill>
                <a:latin typeface="Calibri"/>
                <a:cs typeface="Calibri"/>
              </a:rPr>
              <a:t>normas</a:t>
            </a:r>
            <a:endParaRPr sz="3200">
              <a:latin typeface="Calibri"/>
              <a:cs typeface="Calibri"/>
            </a:endParaRPr>
          </a:p>
          <a:p>
            <a:pPr marL="12700" marR="61081">
              <a:lnSpc>
                <a:spcPct val="101725"/>
              </a:lnSpc>
              <a:spcBef>
                <a:spcPts val="512"/>
              </a:spcBef>
            </a:pP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Desar</a:t>
            </a:r>
            <a:r>
              <a:rPr sz="3200" spc="-54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ollar</a:t>
            </a:r>
            <a:r>
              <a:rPr sz="3200" spc="-9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0" smtClean="0">
                <a:solidFill>
                  <a:srgbClr val="FFFFFF"/>
                </a:solidFill>
                <a:latin typeface="Calibri"/>
                <a:cs typeface="Calibri"/>
              </a:rPr>
              <a:t>una</a:t>
            </a:r>
            <a:r>
              <a:rPr sz="3200" spc="19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0" smtClean="0">
                <a:solidFill>
                  <a:srgbClr val="FFFFFF"/>
                </a:solidFill>
                <a:latin typeface="Calibri"/>
                <a:cs typeface="Calibri"/>
              </a:rPr>
              <a:t>supe</a:t>
            </a:r>
            <a:r>
              <a:rPr sz="3200" spc="9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200" spc="0" smtClean="0">
                <a:solidFill>
                  <a:srgbClr val="FFFFFF"/>
                </a:solidFill>
                <a:latin typeface="Calibri"/>
                <a:cs typeface="Calibri"/>
              </a:rPr>
              <a:t>vici</a:t>
            </a:r>
            <a:r>
              <a:rPr lang="es-MX" sz="3200" spc="0" dirty="0" smtClean="0">
                <a:solidFill>
                  <a:srgbClr val="FFFFFF"/>
                </a:solidFill>
                <a:latin typeface="Calibri"/>
                <a:cs typeface="Calibri"/>
              </a:rPr>
              <a:t>ó</a:t>
            </a:r>
            <a:r>
              <a:rPr sz="3200" spc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3200" spc="25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de </a:t>
            </a:r>
            <a:r>
              <a:rPr sz="3200" spc="-9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ipo</a:t>
            </a:r>
            <a:r>
              <a:rPr sz="3200" spc="14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func</a:t>
            </a:r>
            <a:r>
              <a:rPr sz="3200" spc="-14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onal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35940" y="1684503"/>
            <a:ext cx="229006" cy="4326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5"/>
              </a:lnSpc>
              <a:spcBef>
                <a:spcPts val="168"/>
              </a:spcBef>
            </a:pPr>
            <a:r>
              <a:rPr sz="3200" spc="0" dirty="0" smtClean="0">
                <a:solidFill>
                  <a:srgbClr val="FFFFFF"/>
                </a:solidFill>
                <a:latin typeface="Arial"/>
                <a:cs typeface="Arial"/>
              </a:rPr>
              <a:t>•</a:t>
            </a:r>
            <a:endParaRPr sz="32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35940" y="2758027"/>
            <a:ext cx="228853" cy="4323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5"/>
              </a:lnSpc>
              <a:spcBef>
                <a:spcPts val="168"/>
              </a:spcBef>
            </a:pPr>
            <a:r>
              <a:rPr sz="3200" spc="0" dirty="0" smtClean="0">
                <a:solidFill>
                  <a:srgbClr val="FFFFFF"/>
                </a:solidFill>
                <a:latin typeface="Arial"/>
                <a:cs typeface="Arial"/>
              </a:rPr>
              <a:t>•</a:t>
            </a:r>
            <a:endParaRPr sz="32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535940" y="4806918"/>
            <a:ext cx="228854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5"/>
              </a:lnSpc>
              <a:spcBef>
                <a:spcPts val="168"/>
              </a:spcBef>
            </a:pPr>
            <a:r>
              <a:rPr sz="3200" spc="0" dirty="0" smtClean="0">
                <a:solidFill>
                  <a:srgbClr val="FFFFFF"/>
                </a:solidFill>
                <a:latin typeface="Arial"/>
                <a:cs typeface="Arial"/>
              </a:rPr>
              <a:t>•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7999"/>
                </a:lnTo>
                <a:lnTo>
                  <a:pt x="9144000" y="6857999"/>
                </a:lnTo>
                <a:lnTo>
                  <a:pt x="91440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2231517" y="549528"/>
            <a:ext cx="3156661" cy="711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600"/>
              </a:lnSpc>
              <a:spcBef>
                <a:spcPts val="280"/>
              </a:spcBef>
            </a:pPr>
            <a:r>
              <a:rPr sz="8100" spc="-94" baseline="3539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8100" spc="0" baseline="3539" dirty="0" smtClean="0">
                <a:solidFill>
                  <a:srgbClr val="FFFFFF"/>
                </a:solidFill>
                <a:latin typeface="Calibri"/>
                <a:cs typeface="Calibri"/>
              </a:rPr>
              <a:t>esul</a:t>
            </a:r>
            <a:r>
              <a:rPr sz="8100" spc="-54" baseline="3539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8100" spc="0" baseline="3539" dirty="0" smtClean="0">
                <a:solidFill>
                  <a:srgbClr val="FFFFFF"/>
                </a:solidFill>
                <a:latin typeface="Calibri"/>
                <a:cs typeface="Calibri"/>
              </a:rPr>
              <a:t>ados</a:t>
            </a:r>
            <a:endParaRPr sz="54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418429" y="549528"/>
            <a:ext cx="2514752" cy="711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600"/>
              </a:lnSpc>
              <a:spcBef>
                <a:spcPts val="280"/>
              </a:spcBef>
            </a:pPr>
            <a:r>
              <a:rPr sz="8100" spc="0" baseline="3539" dirty="0" smtClean="0">
                <a:solidFill>
                  <a:srgbClr val="FFFFFF"/>
                </a:solidFill>
                <a:latin typeface="Calibri"/>
                <a:cs typeface="Calibri"/>
              </a:rPr>
              <a:t>log</a:t>
            </a:r>
            <a:r>
              <a:rPr sz="8100" spc="-109" baseline="3539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8100" spc="0" baseline="3539" dirty="0" smtClean="0">
                <a:solidFill>
                  <a:srgbClr val="FFFFFF"/>
                </a:solidFill>
                <a:latin typeface="Calibri"/>
                <a:cs typeface="Calibri"/>
              </a:rPr>
              <a:t>ados</a:t>
            </a:r>
            <a:endParaRPr sz="54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35940" y="1684503"/>
            <a:ext cx="229006" cy="4326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5"/>
              </a:lnSpc>
              <a:spcBef>
                <a:spcPts val="168"/>
              </a:spcBef>
            </a:pPr>
            <a:r>
              <a:rPr sz="3200" spc="0" dirty="0" smtClean="0">
                <a:solidFill>
                  <a:srgbClr val="FFFFFF"/>
                </a:solidFill>
                <a:latin typeface="Arial"/>
                <a:cs typeface="Arial"/>
              </a:rPr>
              <a:t>•</a:t>
            </a:r>
            <a:endParaRPr sz="3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79144" y="1709064"/>
            <a:ext cx="7350179" cy="404233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65"/>
              </a:lnSpc>
              <a:spcBef>
                <a:spcPts val="168"/>
              </a:spcBef>
            </a:pPr>
            <a:r>
              <a:rPr sz="4800" spc="0" baseline="3413" smtClean="0">
                <a:solidFill>
                  <a:srgbClr val="FFFFFF"/>
                </a:solidFill>
                <a:latin typeface="Calibri"/>
                <a:cs typeface="Calibri"/>
              </a:rPr>
              <a:t>Las </a:t>
            </a:r>
            <a:r>
              <a:rPr sz="4800" spc="-39" baseline="3413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lang="es-MX" sz="4800" baseline="3413" dirty="0" smtClean="0">
                <a:solidFill>
                  <a:srgbClr val="FFFFFF"/>
                </a:solidFill>
                <a:latin typeface="Calibri"/>
                <a:cs typeface="Calibri"/>
              </a:rPr>
              <a:t>é</a:t>
            </a:r>
            <a:r>
              <a:rPr sz="4800" spc="0" baseline="3413" smtClean="0">
                <a:solidFill>
                  <a:srgbClr val="FFFFFF"/>
                </a:solidFill>
                <a:latin typeface="Calibri"/>
                <a:cs typeface="Calibri"/>
              </a:rPr>
              <a:t>cn</a:t>
            </a:r>
            <a:r>
              <a:rPr sz="4800" spc="-4" baseline="3413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4800" spc="-25" baseline="3413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4800" spc="0" baseline="3413" smtClean="0">
                <a:solidFill>
                  <a:srgbClr val="FFFFFF"/>
                </a:solidFill>
                <a:latin typeface="Calibri"/>
                <a:cs typeface="Calibri"/>
              </a:rPr>
              <a:t>as cie</a:t>
            </a:r>
            <a:r>
              <a:rPr sz="4800" spc="-34" baseline="3413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4800" spc="0" baseline="3413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lang="es-MX" sz="4800" spc="-9" baseline="3413" dirty="0" smtClean="0">
                <a:solidFill>
                  <a:srgbClr val="FFFFFF"/>
                </a:solidFill>
                <a:latin typeface="Calibri"/>
                <a:cs typeface="Calibri"/>
              </a:rPr>
              <a:t>í</a:t>
            </a:r>
            <a:r>
              <a:rPr sz="4800" spc="0" baseline="3413" smtClean="0">
                <a:solidFill>
                  <a:srgbClr val="FFFFFF"/>
                </a:solidFill>
                <a:latin typeface="Calibri"/>
                <a:cs typeface="Calibri"/>
              </a:rPr>
              <a:t>f</a:t>
            </a:r>
            <a:r>
              <a:rPr sz="4800" spc="-9" baseline="3413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4800" spc="-25" baseline="3413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4800" spc="0" baseline="3413" smtClean="0">
                <a:solidFill>
                  <a:srgbClr val="FFFFFF"/>
                </a:solidFill>
                <a:latin typeface="Calibri"/>
                <a:cs typeface="Calibri"/>
              </a:rPr>
              <a:t>as</a:t>
            </a:r>
            <a:r>
              <a:rPr sz="4800" spc="9" baseline="3413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800" spc="0" baseline="3413" dirty="0" smtClean="0">
                <a:solidFill>
                  <a:srgbClr val="FFFFFF"/>
                </a:solidFill>
                <a:latin typeface="Calibri"/>
                <a:cs typeface="Calibri"/>
              </a:rPr>
              <a:t>log</a:t>
            </a:r>
            <a:r>
              <a:rPr sz="4800" spc="-59" baseline="3413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4800" spc="0" baseline="3413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4800" spc="-50" baseline="3413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4800" spc="0" baseline="3413" dirty="0" smtClean="0">
                <a:solidFill>
                  <a:srgbClr val="FFFFFF"/>
                </a:solidFill>
                <a:latin typeface="Calibri"/>
                <a:cs typeface="Calibri"/>
              </a:rPr>
              <a:t>on au</a:t>
            </a:r>
            <a:r>
              <a:rPr sz="4800" spc="-14" baseline="3413" dirty="0" smtClean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4800" spc="0" baseline="3413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4800" spc="-29" baseline="3413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4800" spc="-39" baseline="3413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4800" spc="0" baseline="3413" dirty="0" smtClean="0">
                <a:solidFill>
                  <a:srgbClr val="FFFFFF"/>
                </a:solidFill>
                <a:latin typeface="Calibri"/>
                <a:cs typeface="Calibri"/>
              </a:rPr>
              <a:t>ar la</a:t>
            </a:r>
            <a:endParaRPr sz="3200">
              <a:latin typeface="Calibri"/>
              <a:cs typeface="Calibri"/>
            </a:endParaRPr>
          </a:p>
          <a:p>
            <a:pPr marL="12700" marR="61081">
              <a:lnSpc>
                <a:spcPts val="3845"/>
              </a:lnSpc>
              <a:spcBef>
                <a:spcPts val="24"/>
              </a:spcBef>
            </a:pPr>
            <a:r>
              <a:rPr sz="4800" spc="0" baseline="1706" dirty="0" smtClean="0">
                <a:solidFill>
                  <a:srgbClr val="FFFFFF"/>
                </a:solidFill>
                <a:latin typeface="Calibri"/>
                <a:cs typeface="Calibri"/>
              </a:rPr>
              <a:t>p</a:t>
            </a:r>
            <a:r>
              <a:rPr sz="4800" spc="-50" baseline="1706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4800" spc="0" baseline="1706" dirty="0" smtClean="0">
                <a:solidFill>
                  <a:srgbClr val="FFFFFF"/>
                </a:solidFill>
                <a:latin typeface="Calibri"/>
                <a:cs typeface="Calibri"/>
              </a:rPr>
              <a:t>oduct</a:t>
            </a:r>
            <a:r>
              <a:rPr sz="4800" spc="-9" baseline="1706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4800" spc="0" baseline="1706" dirty="0" smtClean="0">
                <a:solidFill>
                  <a:srgbClr val="FFFFFF"/>
                </a:solidFill>
                <a:latin typeface="Calibri"/>
                <a:cs typeface="Calibri"/>
              </a:rPr>
              <a:t>vidad</a:t>
            </a:r>
            <a:r>
              <a:rPr sz="4800" spc="34" baseline="1706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800" spc="0" baseline="1706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4800" spc="-25" baseline="1706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4800" spc="0" baseline="1706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4800" spc="-44" baseline="1706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4800" spc="0" baseline="1706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4800" spc="-14" baseline="1706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800" spc="0" baseline="1706" dirty="0" smtClean="0">
                <a:solidFill>
                  <a:srgbClr val="FFFFFF"/>
                </a:solidFill>
                <a:latin typeface="Calibri"/>
                <a:cs typeface="Calibri"/>
              </a:rPr>
              <a:t>40 y 3</a:t>
            </a:r>
            <a:r>
              <a:rPr sz="4800" spc="-9" baseline="1706" dirty="0" smtClean="0">
                <a:solidFill>
                  <a:srgbClr val="FFFFFF"/>
                </a:solidFill>
                <a:latin typeface="Calibri"/>
                <a:cs typeface="Calibri"/>
              </a:rPr>
              <a:t>0</a:t>
            </a:r>
            <a:r>
              <a:rPr sz="4800" spc="0" baseline="1706" dirty="0" smtClean="0">
                <a:solidFill>
                  <a:srgbClr val="FFFFFF"/>
                </a:solidFill>
                <a:latin typeface="Calibri"/>
                <a:cs typeface="Calibri"/>
              </a:rPr>
              <a:t>0%</a:t>
            </a:r>
            <a:endParaRPr sz="3200">
              <a:latin typeface="Calibri"/>
              <a:cs typeface="Calibri"/>
            </a:endParaRPr>
          </a:p>
          <a:p>
            <a:pPr marL="12700" marR="299931">
              <a:lnSpc>
                <a:spcPct val="99995"/>
              </a:lnSpc>
              <a:spcBef>
                <a:spcPts val="561"/>
              </a:spcBef>
            </a:pP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Las apli</a:t>
            </a:r>
            <a:r>
              <a:rPr sz="3200" spc="-29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aciones log</a:t>
            </a:r>
            <a:r>
              <a:rPr sz="3200" spc="-54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3200" spc="-44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on aume</a:t>
            </a:r>
            <a:r>
              <a:rPr sz="3200" spc="-34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3200" spc="-39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os</a:t>
            </a:r>
            <a:r>
              <a:rPr sz="3200" spc="14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de </a:t>
            </a:r>
            <a:r>
              <a:rPr sz="3200" spc="-25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f</a:t>
            </a:r>
            <a:r>
              <a:rPr sz="3200" spc="-9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cie</a:t>
            </a:r>
            <a:r>
              <a:rPr sz="3200" spc="-4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cia di</a:t>
            </a:r>
            <a:r>
              <a:rPr sz="3200" spc="-14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3200" spc="-9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nu</a:t>
            </a:r>
            <a:r>
              <a:rPr sz="3200" spc="-44" dirty="0" smtClean="0">
                <a:solidFill>
                  <a:srgbClr val="FFFFFF"/>
                </a:solidFill>
                <a:latin typeface="Calibri"/>
                <a:cs typeface="Calibri"/>
              </a:rPr>
              <a:t>y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endo</a:t>
            </a:r>
            <a:r>
              <a:rPr sz="3200" spc="34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la jornada labo</a:t>
            </a:r>
            <a:r>
              <a:rPr sz="3200" spc="-64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al e</a:t>
            </a:r>
            <a:r>
              <a:rPr sz="3200" spc="-25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200" spc="-44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200" spc="-14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½ y 1 ho</a:t>
            </a:r>
            <a:r>
              <a:rPr sz="3200" spc="-54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endParaRPr sz="3200">
              <a:latin typeface="Calibri"/>
              <a:cs typeface="Calibri"/>
            </a:endParaRPr>
          </a:p>
          <a:p>
            <a:pPr marL="12700" marR="291624" algn="just">
              <a:lnSpc>
                <a:spcPct val="99995"/>
              </a:lnSpc>
              <a:spcBef>
                <a:spcPts val="768"/>
              </a:spcBef>
            </a:pP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Los si</a:t>
            </a:r>
            <a:r>
              <a:rPr sz="3200" spc="-44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3200" spc="-39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emas</a:t>
            </a:r>
            <a:r>
              <a:rPr sz="3200" spc="9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de </a:t>
            </a:r>
            <a:r>
              <a:rPr sz="3200" spc="-9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nce</a:t>
            </a:r>
            <a:r>
              <a:rPr sz="3200" spc="-25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200" spc="-9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200" spc="-19" dirty="0" smtClean="0">
                <a:solidFill>
                  <a:srgbClr val="FFFFFF"/>
                </a:solidFill>
                <a:latin typeface="Calibri"/>
                <a:cs typeface="Calibri"/>
              </a:rPr>
              <a:t>v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os </a:t>
            </a:r>
            <a:r>
              <a:rPr sz="3200" spc="4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3200" spc="-39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3200" spc="-50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200" spc="-54" dirty="0" smtClean="0">
                <a:solidFill>
                  <a:srgbClr val="FFFFFF"/>
                </a:solidFill>
                <a:latin typeface="Calibri"/>
                <a:cs typeface="Calibri"/>
              </a:rPr>
              <a:t>g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3200" spc="-44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on a los ope</a:t>
            </a:r>
            <a:r>
              <a:rPr sz="3200" spc="-59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arios</a:t>
            </a:r>
            <a:r>
              <a:rPr sz="3200" spc="-19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un</a:t>
            </a:r>
            <a:r>
              <a:rPr sz="3200" spc="9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aume</a:t>
            </a:r>
            <a:r>
              <a:rPr sz="3200" spc="-34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3200" spc="-39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3200" spc="19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en </a:t>
            </a:r>
            <a:r>
              <a:rPr sz="3200" spc="-9" smtClean="0">
                <a:solidFill>
                  <a:srgbClr val="FFFFFF"/>
                </a:solidFill>
                <a:latin typeface="Calibri"/>
                <a:cs typeface="Calibri"/>
              </a:rPr>
              <a:t>l</a:t>
            </a:r>
            <a:r>
              <a:rPr sz="3200" spc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3200" spc="19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-34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200" spc="0" smtClean="0">
                <a:solidFill>
                  <a:srgbClr val="FFFFFF"/>
                </a:solidFill>
                <a:latin typeface="Calibri"/>
                <a:cs typeface="Calibri"/>
              </a:rPr>
              <a:t>emune</a:t>
            </a:r>
            <a:r>
              <a:rPr sz="3200" spc="-69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200" spc="0" smtClean="0">
                <a:solidFill>
                  <a:srgbClr val="FFFFFF"/>
                </a:solidFill>
                <a:latin typeface="Calibri"/>
                <a:cs typeface="Calibri"/>
              </a:rPr>
              <a:t>aci</a:t>
            </a:r>
            <a:r>
              <a:rPr lang="es-MX" sz="3200" spc="0" dirty="0" smtClean="0">
                <a:solidFill>
                  <a:srgbClr val="FFFFFF"/>
                </a:solidFill>
                <a:latin typeface="Calibri"/>
                <a:cs typeface="Calibri"/>
              </a:rPr>
              <a:t>ó</a:t>
            </a:r>
            <a:r>
              <a:rPr sz="3200" spc="0" smtClean="0">
                <a:solidFill>
                  <a:srgbClr val="FFFFFF"/>
                </a:solidFill>
                <a:latin typeface="Calibri"/>
                <a:cs typeface="Calibri"/>
              </a:rPr>
              <a:t>n 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200" spc="-25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200" spc="-44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200" spc="-14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50 y 1</a:t>
            </a:r>
            <a:r>
              <a:rPr sz="3200" spc="-9" dirty="0" smtClean="0">
                <a:solidFill>
                  <a:srgbClr val="FFFFFF"/>
                </a:solidFill>
                <a:latin typeface="Calibri"/>
                <a:cs typeface="Calibri"/>
              </a:rPr>
              <a:t>0</a:t>
            </a:r>
            <a:r>
              <a:rPr sz="3200" spc="0" dirty="0" smtClean="0">
                <a:solidFill>
                  <a:srgbClr val="FFFFFF"/>
                </a:solidFill>
                <a:latin typeface="Calibri"/>
                <a:cs typeface="Calibri"/>
              </a:rPr>
              <a:t>0%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35940" y="2758027"/>
            <a:ext cx="228853" cy="4323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5"/>
              </a:lnSpc>
              <a:spcBef>
                <a:spcPts val="168"/>
              </a:spcBef>
            </a:pPr>
            <a:r>
              <a:rPr sz="3200" spc="0" dirty="0" smtClean="0">
                <a:solidFill>
                  <a:srgbClr val="FFFFFF"/>
                </a:solidFill>
                <a:latin typeface="Arial"/>
                <a:cs typeface="Arial"/>
              </a:rPr>
              <a:t>•</a:t>
            </a:r>
            <a:endParaRPr sz="32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535940" y="4318857"/>
            <a:ext cx="228854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5"/>
              </a:lnSpc>
              <a:spcBef>
                <a:spcPts val="168"/>
              </a:spcBef>
            </a:pPr>
            <a:r>
              <a:rPr sz="3200" spc="0" dirty="0" smtClean="0">
                <a:solidFill>
                  <a:srgbClr val="FFFFFF"/>
                </a:solidFill>
                <a:latin typeface="Arial"/>
                <a:cs typeface="Arial"/>
              </a:rPr>
              <a:t>•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urrencia">
  <a:themeElements>
    <a:clrScheme name="Concurrencia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urrencia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urrenc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19</TotalTime>
  <Words>369</Words>
  <Application>Microsoft Office PowerPoint</Application>
  <PresentationFormat>Presentación en pantalla (4:3)</PresentationFormat>
  <Paragraphs>75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1" baseType="lpstr">
      <vt:lpstr>Concurrencia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user</dc:creator>
  <cp:lastModifiedBy>admin</cp:lastModifiedBy>
  <cp:revision>5</cp:revision>
  <dcterms:modified xsi:type="dcterms:W3CDTF">2015-01-25T19:36:23Z</dcterms:modified>
</cp:coreProperties>
</file>