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sldIdLst>
    <p:sldId id="256" r:id="rId4"/>
    <p:sldId id="257" r:id="rId5"/>
    <p:sldId id="261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2" autoAdjust="0"/>
    <p:restoredTop sz="93333" autoAdjust="0"/>
  </p:normalViewPr>
  <p:slideViewPr>
    <p:cSldViewPr>
      <p:cViewPr>
        <p:scale>
          <a:sx n="81" d="100"/>
          <a:sy n="81" d="100"/>
        </p:scale>
        <p:origin x="-102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10/11/2014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10/11/2014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Caída Libre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>
                <a:effectLst/>
              </a:rPr>
              <a:t>El movimiento de los cuerpos en caída libre (por la acción de su propio peso) es una forma </a:t>
            </a:r>
            <a:r>
              <a:rPr lang="es-MX" dirty="0" smtClean="0">
                <a:effectLst/>
              </a:rPr>
              <a:t>de rectilíneo </a:t>
            </a:r>
            <a:r>
              <a:rPr lang="es-MX" dirty="0">
                <a:effectLst/>
              </a:rPr>
              <a:t>uniformemente acelerado.</a:t>
            </a:r>
          </a:p>
          <a:p>
            <a:endParaRPr lang="es-MX" dirty="0" smtClean="0"/>
          </a:p>
          <a:p>
            <a:endParaRPr lang="es-MX" dirty="0"/>
          </a:p>
        </p:txBody>
      </p:sp>
      <p:pic>
        <p:nvPicPr>
          <p:cNvPr id="4098" name="Picture 2" descr="http://html.rincondelvago.com/00063069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5023"/>
            <a:ext cx="2745482" cy="2660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117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La distancia recorrida </a:t>
            </a:r>
            <a:r>
              <a:rPr lang="es-MX" b="1" dirty="0">
                <a:effectLst/>
              </a:rPr>
              <a:t>(d)</a:t>
            </a:r>
            <a:r>
              <a:rPr lang="es-MX" dirty="0">
                <a:effectLst/>
              </a:rPr>
              <a:t> se mide sobre la vertical y corresponde, por tanto, a una altura que se representa por la letra </a:t>
            </a:r>
            <a:r>
              <a:rPr lang="es-MX" b="1" dirty="0">
                <a:effectLst/>
              </a:rPr>
              <a:t>h</a:t>
            </a:r>
            <a:r>
              <a:rPr lang="es-MX" dirty="0">
                <a:effectLst/>
              </a:rPr>
              <a:t>.</a:t>
            </a:r>
          </a:p>
          <a:p>
            <a:endParaRPr lang="es-MX" dirty="0"/>
          </a:p>
        </p:txBody>
      </p:sp>
      <p:pic>
        <p:nvPicPr>
          <p:cNvPr id="5122" name="Picture 2" descr="http://4.bp.blogspot.com/_t7SClYL0nlk/SpqLMOsbmmI/AAAAAAAAAMo/SfUw1nlfAuM/s320/CaidalibreB003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9" t="17109" r="6761" b="3049"/>
          <a:stretch/>
        </p:blipFill>
        <p:spPr bwMode="auto">
          <a:xfrm>
            <a:off x="4355976" y="3306455"/>
            <a:ext cx="3446097" cy="3015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410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dirty="0" smtClean="0">
                <a:effectLst/>
              </a:rPr>
              <a:t>Caída libre: </a:t>
            </a:r>
            <a:r>
              <a:rPr lang="es-MX" sz="3600" dirty="0" err="1">
                <a:effectLst/>
              </a:rPr>
              <a:t>C</a:t>
            </a:r>
            <a:r>
              <a:rPr lang="es-MX" sz="3600" dirty="0" err="1" smtClean="0">
                <a:effectLst/>
              </a:rPr>
              <a:t>edric</a:t>
            </a:r>
            <a:r>
              <a:rPr lang="es-MX" sz="3600" dirty="0" smtClean="0">
                <a:effectLst/>
              </a:rPr>
              <a:t> </a:t>
            </a:r>
            <a:r>
              <a:rPr lang="es-MX" sz="3600" dirty="0" err="1">
                <a:effectLst/>
              </a:rPr>
              <a:t>D</a:t>
            </a:r>
            <a:r>
              <a:rPr lang="es-MX" sz="3600" dirty="0" err="1" smtClean="0">
                <a:effectLst/>
              </a:rPr>
              <a:t>umont</a:t>
            </a:r>
            <a:r>
              <a:rPr lang="es-MX" sz="3600" dirty="0" smtClean="0">
                <a:effectLst/>
              </a:rPr>
              <a:t> salta desde la 5ta cascada más alta del mundo.</a:t>
            </a:r>
            <a:endParaRPr lang="es-MX" sz="3600" dirty="0">
              <a:effectLst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844824"/>
            <a:ext cx="5050904" cy="4530725"/>
          </a:xfrm>
        </p:spPr>
        <p:txBody>
          <a:bodyPr/>
          <a:lstStyle/>
          <a:p>
            <a:pPr algn="just"/>
            <a:r>
              <a:rPr lang="es-MX" dirty="0" err="1">
                <a:effectLst/>
              </a:rPr>
              <a:t>Cedric</a:t>
            </a:r>
            <a:r>
              <a:rPr lang="es-MX" dirty="0">
                <a:effectLst/>
              </a:rPr>
              <a:t> </a:t>
            </a:r>
            <a:r>
              <a:rPr lang="es-MX" dirty="0" err="1">
                <a:effectLst/>
              </a:rPr>
              <a:t>Dumont</a:t>
            </a:r>
            <a:r>
              <a:rPr lang="es-MX" dirty="0">
                <a:effectLst/>
              </a:rPr>
              <a:t> hace un salto BASE desde la quinta cascada más alta del mundo, en el norte de Perú. </a:t>
            </a:r>
            <a:endParaRPr lang="es-MX" dirty="0"/>
          </a:p>
        </p:txBody>
      </p:sp>
      <p:pic>
        <p:nvPicPr>
          <p:cNvPr id="1026" name="Picture 2" descr="http://image3.redbull.com/rbcom/010/2014-02-03/1331631547288_4/0010/1/700/1050/4/salto-base-cedric-dumont-cascada-gocta-per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516" y="1600200"/>
            <a:ext cx="2808312" cy="42124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764398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654253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El belga viajó a las cataratas </a:t>
            </a:r>
            <a:r>
              <a:rPr lang="es-MX" dirty="0" err="1">
                <a:effectLst/>
              </a:rPr>
              <a:t>Gotca</a:t>
            </a:r>
            <a:r>
              <a:rPr lang="es-MX" dirty="0">
                <a:effectLst/>
              </a:rPr>
              <a:t>, en Chachapoyas, Perú, para realizar un salto de 540m. </a:t>
            </a:r>
            <a:endParaRPr lang="es-MX" dirty="0"/>
          </a:p>
        </p:txBody>
      </p:sp>
      <p:pic>
        <p:nvPicPr>
          <p:cNvPr id="2050" name="Picture 2" descr="http://i.ytimg.com/vi/3e0f-8RB_E8/hq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00" b="11801"/>
          <a:stretch/>
        </p:blipFill>
        <p:spPr bwMode="auto">
          <a:xfrm>
            <a:off x="2483768" y="2852936"/>
            <a:ext cx="4572000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865961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En solo 10 segundos, </a:t>
            </a:r>
            <a:r>
              <a:rPr lang="es-MX" dirty="0" err="1">
                <a:effectLst/>
              </a:rPr>
              <a:t>Cedric</a:t>
            </a:r>
            <a:r>
              <a:rPr lang="es-MX" dirty="0">
                <a:effectLst/>
              </a:rPr>
              <a:t> alcanzó velocidades de 200 k/h, y de esta forma completó un salto BASE muy técnico. Al final abrió su paracaídas y aterrizó perfectamente a los pies de la cascada.</a:t>
            </a:r>
            <a:endParaRPr lang="es-MX" dirty="0"/>
          </a:p>
          <a:p>
            <a:endParaRPr lang="es-MX" dirty="0"/>
          </a:p>
        </p:txBody>
      </p:sp>
      <p:pic>
        <p:nvPicPr>
          <p:cNvPr id="3074" name="Picture 2" descr="http://image1.redbull.com/rbcom/010/2013-01-24/1331580716804_1/0010/1/320/213/1/cedric-dumont-en-acci%C3%B3n-en-gocta-(per%C3%BA)-2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40968"/>
            <a:ext cx="3678153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1051355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777</TotalTime>
  <Words>131</Words>
  <Application>Microsoft Office PowerPoint</Application>
  <PresentationFormat>Presentación en pantalla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Caída Libre</vt:lpstr>
      <vt:lpstr>Presentación de PowerPoint</vt:lpstr>
      <vt:lpstr>Caída libre: Cedric Dumont salta desde la 5ta cascada más alta del mundo.</vt:lpstr>
      <vt:lpstr>Presentación de PowerPoint</vt:lpstr>
      <vt:lpstr>Presentación de PowerPoint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PRESARIO</cp:lastModifiedBy>
  <cp:revision>76</cp:revision>
  <dcterms:created xsi:type="dcterms:W3CDTF">2014-08-15T00:51:36Z</dcterms:created>
  <dcterms:modified xsi:type="dcterms:W3CDTF">2014-10-11T17:10:33Z</dcterms:modified>
</cp:coreProperties>
</file>