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71" r:id="rId2"/>
    <p:sldId id="25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9" r:id="rId1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22997E-0B83-4705-8014-F6E9BFC8513D}" type="doc">
      <dgm:prSet loTypeId="urn:microsoft.com/office/officeart/2005/8/layout/equation1" loCatId="process" qsTypeId="urn:microsoft.com/office/officeart/2005/8/quickstyle/simple5" qsCatId="simple" csTypeId="urn:microsoft.com/office/officeart/2005/8/colors/colorful4" csCatId="colorful" phldr="1"/>
      <dgm:spPr/>
    </dgm:pt>
    <dgm:pt modelId="{81FF810A-3E41-4E25-ACC8-3E11974A7759}">
      <dgm:prSet phldrT="[Texto]" custT="1"/>
      <dgm:spPr/>
      <dgm:t>
        <a:bodyPr/>
        <a:lstStyle/>
        <a:p>
          <a:r>
            <a:rPr lang="es-MX" sz="2000" dirty="0" smtClean="0"/>
            <a:t>Sentido del deber</a:t>
          </a:r>
          <a:endParaRPr lang="es-MX" sz="2000" dirty="0"/>
        </a:p>
      </dgm:t>
    </dgm:pt>
    <dgm:pt modelId="{1763A679-863B-4D67-9C57-F1044A5BAF99}" type="parTrans" cxnId="{7E5C6D3A-FC8A-45C9-964B-3433DB53EE73}">
      <dgm:prSet/>
      <dgm:spPr/>
      <dgm:t>
        <a:bodyPr/>
        <a:lstStyle/>
        <a:p>
          <a:endParaRPr lang="es-MX"/>
        </a:p>
      </dgm:t>
    </dgm:pt>
    <dgm:pt modelId="{63555BCD-24D6-4C6A-8C92-267C89E19C94}" type="sibTrans" cxnId="{7E5C6D3A-FC8A-45C9-964B-3433DB53EE73}">
      <dgm:prSet/>
      <dgm:spPr/>
      <dgm:t>
        <a:bodyPr/>
        <a:lstStyle/>
        <a:p>
          <a:endParaRPr lang="es-MX" dirty="0"/>
        </a:p>
      </dgm:t>
    </dgm:pt>
    <dgm:pt modelId="{403E278E-9165-4C1A-A4C5-D3015C6E195F}">
      <dgm:prSet phldrT="[Texto]" custT="1"/>
      <dgm:spPr/>
      <dgm:t>
        <a:bodyPr/>
        <a:lstStyle/>
        <a:p>
          <a:r>
            <a:rPr lang="es-MX" sz="1800" dirty="0" smtClean="0"/>
            <a:t>Formación moral de ciudadanos</a:t>
          </a:r>
          <a:endParaRPr lang="es-MX" sz="1800" dirty="0"/>
        </a:p>
      </dgm:t>
    </dgm:pt>
    <dgm:pt modelId="{EAC4E77B-9F6C-4F1F-AB05-46DD85D1CFB8}" type="parTrans" cxnId="{C66ECB6C-E6AA-4AFC-B9D7-6918A7F0142E}">
      <dgm:prSet/>
      <dgm:spPr/>
      <dgm:t>
        <a:bodyPr/>
        <a:lstStyle/>
        <a:p>
          <a:endParaRPr lang="es-MX"/>
        </a:p>
      </dgm:t>
    </dgm:pt>
    <dgm:pt modelId="{43896A8A-0137-4351-90A2-BE5180E6458C}" type="sibTrans" cxnId="{C66ECB6C-E6AA-4AFC-B9D7-6918A7F0142E}">
      <dgm:prSet/>
      <dgm:spPr/>
      <dgm:t>
        <a:bodyPr/>
        <a:lstStyle/>
        <a:p>
          <a:endParaRPr lang="es-MX" dirty="0"/>
        </a:p>
      </dgm:t>
    </dgm:pt>
    <dgm:pt modelId="{307F6394-31B6-4DDD-91FB-A313083A1D1C}">
      <dgm:prSet phldrT="[Texto]" custT="1"/>
      <dgm:spPr/>
      <dgm:t>
        <a:bodyPr/>
        <a:lstStyle/>
        <a:p>
          <a:r>
            <a:rPr lang="es-MX" sz="1800" dirty="0" smtClean="0"/>
            <a:t>Actuación moral.</a:t>
          </a:r>
          <a:endParaRPr lang="es-MX" sz="1800" dirty="0"/>
        </a:p>
      </dgm:t>
    </dgm:pt>
    <dgm:pt modelId="{EDC52058-40E6-4D55-A8E6-65F472661CCC}" type="parTrans" cxnId="{45844A47-049C-4C1A-9A11-49CFA5EE6A5A}">
      <dgm:prSet/>
      <dgm:spPr/>
      <dgm:t>
        <a:bodyPr/>
        <a:lstStyle/>
        <a:p>
          <a:endParaRPr lang="es-MX"/>
        </a:p>
      </dgm:t>
    </dgm:pt>
    <dgm:pt modelId="{6FE2EDFF-A612-4A8B-8CEE-34445BD46599}" type="sibTrans" cxnId="{45844A47-049C-4C1A-9A11-49CFA5EE6A5A}">
      <dgm:prSet/>
      <dgm:spPr/>
      <dgm:t>
        <a:bodyPr/>
        <a:lstStyle/>
        <a:p>
          <a:endParaRPr lang="es-MX"/>
        </a:p>
      </dgm:t>
    </dgm:pt>
    <dgm:pt modelId="{D06FA87C-A3AE-4BB2-8BEE-C1232CFE767A}" type="pres">
      <dgm:prSet presAssocID="{5222997E-0B83-4705-8014-F6E9BFC8513D}" presName="linearFlow" presStyleCnt="0">
        <dgm:presLayoutVars>
          <dgm:dir/>
          <dgm:resizeHandles val="exact"/>
        </dgm:presLayoutVars>
      </dgm:prSet>
      <dgm:spPr/>
    </dgm:pt>
    <dgm:pt modelId="{B6C88932-5DB5-46AC-9664-C21CF4BCFC94}" type="pres">
      <dgm:prSet presAssocID="{81FF810A-3E41-4E25-ACC8-3E11974A7759}" presName="node" presStyleLbl="node1" presStyleIdx="0" presStyleCnt="3" custScaleX="199652" custScaleY="169641" custLinFactNeighborX="-92797" custLinFactNeighborY="3809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EEC575B-C5F7-4A80-9B8F-80D051813C54}" type="pres">
      <dgm:prSet presAssocID="{63555BCD-24D6-4C6A-8C92-267C89E19C94}" presName="spacerL" presStyleCnt="0"/>
      <dgm:spPr/>
    </dgm:pt>
    <dgm:pt modelId="{862E13F1-C75F-4145-B6BD-D8154EB10538}" type="pres">
      <dgm:prSet presAssocID="{63555BCD-24D6-4C6A-8C92-267C89E19C94}" presName="sibTrans" presStyleLbl="sibTrans2D1" presStyleIdx="0" presStyleCnt="2" custScaleX="119957" custScaleY="182007"/>
      <dgm:spPr/>
      <dgm:t>
        <a:bodyPr/>
        <a:lstStyle/>
        <a:p>
          <a:endParaRPr lang="es-MX"/>
        </a:p>
      </dgm:t>
    </dgm:pt>
    <dgm:pt modelId="{08C584A1-7FED-4BD5-99D2-3430ED8F8985}" type="pres">
      <dgm:prSet presAssocID="{63555BCD-24D6-4C6A-8C92-267C89E19C94}" presName="spacerR" presStyleCnt="0"/>
      <dgm:spPr/>
    </dgm:pt>
    <dgm:pt modelId="{5DE1C2F0-E555-49EE-9003-E8500A88B61D}" type="pres">
      <dgm:prSet presAssocID="{403E278E-9165-4C1A-A4C5-D3015C6E195F}" presName="node" presStyleLbl="node1" presStyleIdx="1" presStyleCnt="3" custScaleX="248211" custScaleY="17467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37CE496-4213-42FE-B4A2-99FAD149ED1B}" type="pres">
      <dgm:prSet presAssocID="{43896A8A-0137-4351-90A2-BE5180E6458C}" presName="spacerL" presStyleCnt="0"/>
      <dgm:spPr/>
    </dgm:pt>
    <dgm:pt modelId="{3D4ED4AA-04EF-41E9-AA1A-439C2490DE3C}" type="pres">
      <dgm:prSet presAssocID="{43896A8A-0137-4351-90A2-BE5180E6458C}" presName="sibTrans" presStyleLbl="sibTrans2D1" presStyleIdx="1" presStyleCnt="2"/>
      <dgm:spPr/>
      <dgm:t>
        <a:bodyPr/>
        <a:lstStyle/>
        <a:p>
          <a:endParaRPr lang="es-MX"/>
        </a:p>
      </dgm:t>
    </dgm:pt>
    <dgm:pt modelId="{A5BB2A51-4FA3-47D4-A2C9-E75739A67586}" type="pres">
      <dgm:prSet presAssocID="{43896A8A-0137-4351-90A2-BE5180E6458C}" presName="spacerR" presStyleCnt="0"/>
      <dgm:spPr/>
    </dgm:pt>
    <dgm:pt modelId="{C835D673-173A-40E5-AE41-24BAFEA0D6FD}" type="pres">
      <dgm:prSet presAssocID="{307F6394-31B6-4DDD-91FB-A313083A1D1C}" presName="node" presStyleLbl="node1" presStyleIdx="2" presStyleCnt="3" custScaleX="116539" custScaleY="14804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45844A47-049C-4C1A-9A11-49CFA5EE6A5A}" srcId="{5222997E-0B83-4705-8014-F6E9BFC8513D}" destId="{307F6394-31B6-4DDD-91FB-A313083A1D1C}" srcOrd="2" destOrd="0" parTransId="{EDC52058-40E6-4D55-A8E6-65F472661CCC}" sibTransId="{6FE2EDFF-A612-4A8B-8CEE-34445BD46599}"/>
    <dgm:cxn modelId="{427EBCA5-F3F3-41F4-9546-46EFEAC6B9BE}" type="presOf" srcId="{63555BCD-24D6-4C6A-8C92-267C89E19C94}" destId="{862E13F1-C75F-4145-B6BD-D8154EB10538}" srcOrd="0" destOrd="0" presId="urn:microsoft.com/office/officeart/2005/8/layout/equation1"/>
    <dgm:cxn modelId="{6886EE16-78FF-4C9E-B523-C2A60477DB78}" type="presOf" srcId="{43896A8A-0137-4351-90A2-BE5180E6458C}" destId="{3D4ED4AA-04EF-41E9-AA1A-439C2490DE3C}" srcOrd="0" destOrd="0" presId="urn:microsoft.com/office/officeart/2005/8/layout/equation1"/>
    <dgm:cxn modelId="{7D57D8C6-4474-4040-92B9-0757F7BBAE3A}" type="presOf" srcId="{403E278E-9165-4C1A-A4C5-D3015C6E195F}" destId="{5DE1C2F0-E555-49EE-9003-E8500A88B61D}" srcOrd="0" destOrd="0" presId="urn:microsoft.com/office/officeart/2005/8/layout/equation1"/>
    <dgm:cxn modelId="{C66ECB6C-E6AA-4AFC-B9D7-6918A7F0142E}" srcId="{5222997E-0B83-4705-8014-F6E9BFC8513D}" destId="{403E278E-9165-4C1A-A4C5-D3015C6E195F}" srcOrd="1" destOrd="0" parTransId="{EAC4E77B-9F6C-4F1F-AB05-46DD85D1CFB8}" sibTransId="{43896A8A-0137-4351-90A2-BE5180E6458C}"/>
    <dgm:cxn modelId="{7E5C6D3A-FC8A-45C9-964B-3433DB53EE73}" srcId="{5222997E-0B83-4705-8014-F6E9BFC8513D}" destId="{81FF810A-3E41-4E25-ACC8-3E11974A7759}" srcOrd="0" destOrd="0" parTransId="{1763A679-863B-4D67-9C57-F1044A5BAF99}" sibTransId="{63555BCD-24D6-4C6A-8C92-267C89E19C94}"/>
    <dgm:cxn modelId="{EA6C83F5-F15E-4923-83F1-913208445394}" type="presOf" srcId="{5222997E-0B83-4705-8014-F6E9BFC8513D}" destId="{D06FA87C-A3AE-4BB2-8BEE-C1232CFE767A}" srcOrd="0" destOrd="0" presId="urn:microsoft.com/office/officeart/2005/8/layout/equation1"/>
    <dgm:cxn modelId="{E8832CDA-0891-4EC5-AB36-585D79579944}" type="presOf" srcId="{81FF810A-3E41-4E25-ACC8-3E11974A7759}" destId="{B6C88932-5DB5-46AC-9664-C21CF4BCFC94}" srcOrd="0" destOrd="0" presId="urn:microsoft.com/office/officeart/2005/8/layout/equation1"/>
    <dgm:cxn modelId="{6CCB2039-121B-4758-B414-0D075D3520B3}" type="presOf" srcId="{307F6394-31B6-4DDD-91FB-A313083A1D1C}" destId="{C835D673-173A-40E5-AE41-24BAFEA0D6FD}" srcOrd="0" destOrd="0" presId="urn:microsoft.com/office/officeart/2005/8/layout/equation1"/>
    <dgm:cxn modelId="{35109F90-553E-49E7-AB30-3798CE51F715}" type="presParOf" srcId="{D06FA87C-A3AE-4BB2-8BEE-C1232CFE767A}" destId="{B6C88932-5DB5-46AC-9664-C21CF4BCFC94}" srcOrd="0" destOrd="0" presId="urn:microsoft.com/office/officeart/2005/8/layout/equation1"/>
    <dgm:cxn modelId="{B1D43118-E644-44FC-9E91-1F5D47FAC96C}" type="presParOf" srcId="{D06FA87C-A3AE-4BB2-8BEE-C1232CFE767A}" destId="{6EEC575B-C5F7-4A80-9B8F-80D051813C54}" srcOrd="1" destOrd="0" presId="urn:microsoft.com/office/officeart/2005/8/layout/equation1"/>
    <dgm:cxn modelId="{3D0D9F5F-B2F3-420E-9579-80675EB3B3B8}" type="presParOf" srcId="{D06FA87C-A3AE-4BB2-8BEE-C1232CFE767A}" destId="{862E13F1-C75F-4145-B6BD-D8154EB10538}" srcOrd="2" destOrd="0" presId="urn:microsoft.com/office/officeart/2005/8/layout/equation1"/>
    <dgm:cxn modelId="{F09902FC-E141-4F84-AC21-8766A23FFD8B}" type="presParOf" srcId="{D06FA87C-A3AE-4BB2-8BEE-C1232CFE767A}" destId="{08C584A1-7FED-4BD5-99D2-3430ED8F8985}" srcOrd="3" destOrd="0" presId="urn:microsoft.com/office/officeart/2005/8/layout/equation1"/>
    <dgm:cxn modelId="{9CE40600-9D1F-458A-9776-1DA824C3CE28}" type="presParOf" srcId="{D06FA87C-A3AE-4BB2-8BEE-C1232CFE767A}" destId="{5DE1C2F0-E555-49EE-9003-E8500A88B61D}" srcOrd="4" destOrd="0" presId="urn:microsoft.com/office/officeart/2005/8/layout/equation1"/>
    <dgm:cxn modelId="{2F204C43-87E7-4054-8892-2D06E3B37899}" type="presParOf" srcId="{D06FA87C-A3AE-4BB2-8BEE-C1232CFE767A}" destId="{C37CE496-4213-42FE-B4A2-99FAD149ED1B}" srcOrd="5" destOrd="0" presId="urn:microsoft.com/office/officeart/2005/8/layout/equation1"/>
    <dgm:cxn modelId="{1881E5CB-F346-49A1-AD3B-594F508EFE15}" type="presParOf" srcId="{D06FA87C-A3AE-4BB2-8BEE-C1232CFE767A}" destId="{3D4ED4AA-04EF-41E9-AA1A-439C2490DE3C}" srcOrd="6" destOrd="0" presId="urn:microsoft.com/office/officeart/2005/8/layout/equation1"/>
    <dgm:cxn modelId="{5814920E-29CC-4CC2-ABE3-FFD0CB2278C9}" type="presParOf" srcId="{D06FA87C-A3AE-4BB2-8BEE-C1232CFE767A}" destId="{A5BB2A51-4FA3-47D4-A2C9-E75739A67586}" srcOrd="7" destOrd="0" presId="urn:microsoft.com/office/officeart/2005/8/layout/equation1"/>
    <dgm:cxn modelId="{F3BD2422-F877-4F53-94B4-660FE3169CB1}" type="presParOf" srcId="{D06FA87C-A3AE-4BB2-8BEE-C1232CFE767A}" destId="{C835D673-173A-40E5-AE41-24BAFEA0D6FD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55DB5-9134-464F-9592-D8E6A639B818}" type="doc">
      <dgm:prSet loTypeId="urn:microsoft.com/office/officeart/2005/8/layout/gear1" loCatId="process" qsTypeId="urn:microsoft.com/office/officeart/2005/8/quickstyle/simple3" qsCatId="simple" csTypeId="urn:microsoft.com/office/officeart/2005/8/colors/accent2_5" csCatId="accent2" phldr="1"/>
      <dgm:spPr/>
    </dgm:pt>
    <dgm:pt modelId="{7EBFA1EC-5FAF-4AF5-8C36-7E2499D7FBAB}">
      <dgm:prSet phldrT="[Texto]"/>
      <dgm:spPr/>
      <dgm:t>
        <a:bodyPr/>
        <a:lstStyle/>
        <a:p>
          <a:r>
            <a:rPr lang="es-MX" dirty="0" smtClean="0"/>
            <a:t>Permitir la convivencia social.</a:t>
          </a:r>
          <a:endParaRPr lang="es-MX" dirty="0"/>
        </a:p>
      </dgm:t>
    </dgm:pt>
    <dgm:pt modelId="{4C5D757A-327B-40B9-8948-4732D5D38135}" type="parTrans" cxnId="{06CF2613-81E3-43B2-8232-3AADBCE3C1C6}">
      <dgm:prSet/>
      <dgm:spPr/>
      <dgm:t>
        <a:bodyPr/>
        <a:lstStyle/>
        <a:p>
          <a:endParaRPr lang="es-MX"/>
        </a:p>
      </dgm:t>
    </dgm:pt>
    <dgm:pt modelId="{72A32C52-02EA-43E6-8546-98B2BE766D3E}" type="sibTrans" cxnId="{06CF2613-81E3-43B2-8232-3AADBCE3C1C6}">
      <dgm:prSet/>
      <dgm:spPr/>
      <dgm:t>
        <a:bodyPr/>
        <a:lstStyle/>
        <a:p>
          <a:endParaRPr lang="es-MX"/>
        </a:p>
      </dgm:t>
    </dgm:pt>
    <dgm:pt modelId="{02CC8FB7-0497-4DB8-A4BA-21A084B5ABB2}">
      <dgm:prSet phldrT="[Texto]" custT="1"/>
      <dgm:spPr/>
      <dgm:t>
        <a:bodyPr/>
        <a:lstStyle/>
        <a:p>
          <a:r>
            <a:rPr lang="es-MX" sz="2400" dirty="0" smtClean="0"/>
            <a:t>Regular las conductas</a:t>
          </a:r>
          <a:endParaRPr lang="es-MX" sz="2400" dirty="0"/>
        </a:p>
      </dgm:t>
    </dgm:pt>
    <dgm:pt modelId="{1FD0892E-1BA5-4137-B049-009516534EBD}" type="parTrans" cxnId="{A657D30E-9C40-4A08-85BE-62840EF5D851}">
      <dgm:prSet/>
      <dgm:spPr/>
      <dgm:t>
        <a:bodyPr/>
        <a:lstStyle/>
        <a:p>
          <a:endParaRPr lang="es-MX"/>
        </a:p>
      </dgm:t>
    </dgm:pt>
    <dgm:pt modelId="{BA4D445C-FB62-4FAB-8479-2A215F904162}" type="sibTrans" cxnId="{A657D30E-9C40-4A08-85BE-62840EF5D851}">
      <dgm:prSet/>
      <dgm:spPr/>
      <dgm:t>
        <a:bodyPr/>
        <a:lstStyle/>
        <a:p>
          <a:endParaRPr lang="es-MX"/>
        </a:p>
      </dgm:t>
    </dgm:pt>
    <dgm:pt modelId="{4D3F3FA4-CF3F-4EC1-8404-EBB0DB2EDF3C}" type="pres">
      <dgm:prSet presAssocID="{C9B55DB5-9134-464F-9592-D8E6A639B81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78B5DBF-97AA-4BB5-A385-52A8BEA2B08C}" type="pres">
      <dgm:prSet presAssocID="{7EBFA1EC-5FAF-4AF5-8C36-7E2499D7FBAB}" presName="gear1" presStyleLbl="node1" presStyleIdx="0" presStyleCnt="2" custScaleX="171576" custScaleY="148470" custLinFactNeighborX="23534" custLinFactNeighborY="8386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3EED3A8-5C65-49DC-8773-9BC82F05D1BF}" type="pres">
      <dgm:prSet presAssocID="{7EBFA1EC-5FAF-4AF5-8C36-7E2499D7FBAB}" presName="gear1srcNode" presStyleLbl="node1" presStyleIdx="0" presStyleCnt="2"/>
      <dgm:spPr/>
      <dgm:t>
        <a:bodyPr/>
        <a:lstStyle/>
        <a:p>
          <a:endParaRPr lang="es-MX"/>
        </a:p>
      </dgm:t>
    </dgm:pt>
    <dgm:pt modelId="{12677575-BEA0-4DA4-AA0F-D96C53F63AF7}" type="pres">
      <dgm:prSet presAssocID="{7EBFA1EC-5FAF-4AF5-8C36-7E2499D7FBAB}" presName="gear1dstNode" presStyleLbl="node1" presStyleIdx="0" presStyleCnt="2"/>
      <dgm:spPr/>
      <dgm:t>
        <a:bodyPr/>
        <a:lstStyle/>
        <a:p>
          <a:endParaRPr lang="es-MX"/>
        </a:p>
      </dgm:t>
    </dgm:pt>
    <dgm:pt modelId="{243A59F8-4E64-42E0-9FCB-260D021FEBF6}" type="pres">
      <dgm:prSet presAssocID="{02CC8FB7-0497-4DB8-A4BA-21A084B5ABB2}" presName="gear2" presStyleLbl="node1" presStyleIdx="1" presStyleCnt="2" custScaleX="161797" custScaleY="152712" custLinFactNeighborX="-31839" custLinFactNeighborY="-20479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2E3C415-9A01-4639-865A-147D8D89C02D}" type="pres">
      <dgm:prSet presAssocID="{02CC8FB7-0497-4DB8-A4BA-21A084B5ABB2}" presName="gear2srcNode" presStyleLbl="node1" presStyleIdx="1" presStyleCnt="2"/>
      <dgm:spPr/>
      <dgm:t>
        <a:bodyPr/>
        <a:lstStyle/>
        <a:p>
          <a:endParaRPr lang="es-MX"/>
        </a:p>
      </dgm:t>
    </dgm:pt>
    <dgm:pt modelId="{0660CE4D-BF45-4324-B695-8F4CF35C52BF}" type="pres">
      <dgm:prSet presAssocID="{02CC8FB7-0497-4DB8-A4BA-21A084B5ABB2}" presName="gear2dstNode" presStyleLbl="node1" presStyleIdx="1" presStyleCnt="2"/>
      <dgm:spPr/>
      <dgm:t>
        <a:bodyPr/>
        <a:lstStyle/>
        <a:p>
          <a:endParaRPr lang="es-MX"/>
        </a:p>
      </dgm:t>
    </dgm:pt>
    <dgm:pt modelId="{4B77DE70-8575-4514-A069-7B3CFC284DF4}" type="pres">
      <dgm:prSet presAssocID="{72A32C52-02EA-43E6-8546-98B2BE766D3E}" presName="connector1" presStyleLbl="sibTrans2D1" presStyleIdx="0" presStyleCnt="2" custLinFactNeighborX="46095" custLinFactNeighborY="-6163"/>
      <dgm:spPr/>
      <dgm:t>
        <a:bodyPr/>
        <a:lstStyle/>
        <a:p>
          <a:endParaRPr lang="es-MX"/>
        </a:p>
      </dgm:t>
    </dgm:pt>
    <dgm:pt modelId="{3689FCFB-5CA9-4098-A88E-274103950B7F}" type="pres">
      <dgm:prSet presAssocID="{BA4D445C-FB62-4FAB-8479-2A215F904162}" presName="connector2" presStyleLbl="sibTrans2D1" presStyleIdx="1" presStyleCnt="2" custLinFactNeighborX="-47250" custLinFactNeighborY="-15474"/>
      <dgm:spPr/>
      <dgm:t>
        <a:bodyPr/>
        <a:lstStyle/>
        <a:p>
          <a:endParaRPr lang="es-MX"/>
        </a:p>
      </dgm:t>
    </dgm:pt>
  </dgm:ptLst>
  <dgm:cxnLst>
    <dgm:cxn modelId="{3EF29239-476E-4338-83D9-688BA4CE4FDD}" type="presOf" srcId="{72A32C52-02EA-43E6-8546-98B2BE766D3E}" destId="{4B77DE70-8575-4514-A069-7B3CFC284DF4}" srcOrd="0" destOrd="0" presId="urn:microsoft.com/office/officeart/2005/8/layout/gear1"/>
    <dgm:cxn modelId="{A657D30E-9C40-4A08-85BE-62840EF5D851}" srcId="{C9B55DB5-9134-464F-9592-D8E6A639B818}" destId="{02CC8FB7-0497-4DB8-A4BA-21A084B5ABB2}" srcOrd="1" destOrd="0" parTransId="{1FD0892E-1BA5-4137-B049-009516534EBD}" sibTransId="{BA4D445C-FB62-4FAB-8479-2A215F904162}"/>
    <dgm:cxn modelId="{7E2FDE2D-1893-4794-BECF-C6C8C86E0862}" type="presOf" srcId="{02CC8FB7-0497-4DB8-A4BA-21A084B5ABB2}" destId="{243A59F8-4E64-42E0-9FCB-260D021FEBF6}" srcOrd="0" destOrd="0" presId="urn:microsoft.com/office/officeart/2005/8/layout/gear1"/>
    <dgm:cxn modelId="{AA66D1DB-674C-464B-9C71-66ADC45D5447}" type="presOf" srcId="{02CC8FB7-0497-4DB8-A4BA-21A084B5ABB2}" destId="{C2E3C415-9A01-4639-865A-147D8D89C02D}" srcOrd="1" destOrd="0" presId="urn:microsoft.com/office/officeart/2005/8/layout/gear1"/>
    <dgm:cxn modelId="{ABCDB124-FD4B-4498-89D3-4730678D0F85}" type="presOf" srcId="{7EBFA1EC-5FAF-4AF5-8C36-7E2499D7FBAB}" destId="{978B5DBF-97AA-4BB5-A385-52A8BEA2B08C}" srcOrd="0" destOrd="0" presId="urn:microsoft.com/office/officeart/2005/8/layout/gear1"/>
    <dgm:cxn modelId="{EE648EC6-3AE1-4AD8-AE8F-6A827D209447}" type="presOf" srcId="{7EBFA1EC-5FAF-4AF5-8C36-7E2499D7FBAB}" destId="{A3EED3A8-5C65-49DC-8773-9BC82F05D1BF}" srcOrd="1" destOrd="0" presId="urn:microsoft.com/office/officeart/2005/8/layout/gear1"/>
    <dgm:cxn modelId="{606CE3E9-1ABB-4CE1-94A7-8B96C5B99735}" type="presOf" srcId="{7EBFA1EC-5FAF-4AF5-8C36-7E2499D7FBAB}" destId="{12677575-BEA0-4DA4-AA0F-D96C53F63AF7}" srcOrd="2" destOrd="0" presId="urn:microsoft.com/office/officeart/2005/8/layout/gear1"/>
    <dgm:cxn modelId="{4A353E8A-13B9-4ECD-9586-5D7B9090B8E3}" type="presOf" srcId="{02CC8FB7-0497-4DB8-A4BA-21A084B5ABB2}" destId="{0660CE4D-BF45-4324-B695-8F4CF35C52BF}" srcOrd="2" destOrd="0" presId="urn:microsoft.com/office/officeart/2005/8/layout/gear1"/>
    <dgm:cxn modelId="{971A6AC3-6E1E-4865-BC93-A9CEAF9818E5}" type="presOf" srcId="{BA4D445C-FB62-4FAB-8479-2A215F904162}" destId="{3689FCFB-5CA9-4098-A88E-274103950B7F}" srcOrd="0" destOrd="0" presId="urn:microsoft.com/office/officeart/2005/8/layout/gear1"/>
    <dgm:cxn modelId="{06CF2613-81E3-43B2-8232-3AADBCE3C1C6}" srcId="{C9B55DB5-9134-464F-9592-D8E6A639B818}" destId="{7EBFA1EC-5FAF-4AF5-8C36-7E2499D7FBAB}" srcOrd="0" destOrd="0" parTransId="{4C5D757A-327B-40B9-8948-4732D5D38135}" sibTransId="{72A32C52-02EA-43E6-8546-98B2BE766D3E}"/>
    <dgm:cxn modelId="{7C3D7C4B-3296-4B95-B895-0C919FF19882}" type="presOf" srcId="{C9B55DB5-9134-464F-9592-D8E6A639B818}" destId="{4D3F3FA4-CF3F-4EC1-8404-EBB0DB2EDF3C}" srcOrd="0" destOrd="0" presId="urn:microsoft.com/office/officeart/2005/8/layout/gear1"/>
    <dgm:cxn modelId="{E1874B0C-556E-4BE7-97C2-97993C2DDCA2}" type="presParOf" srcId="{4D3F3FA4-CF3F-4EC1-8404-EBB0DB2EDF3C}" destId="{978B5DBF-97AA-4BB5-A385-52A8BEA2B08C}" srcOrd="0" destOrd="0" presId="urn:microsoft.com/office/officeart/2005/8/layout/gear1"/>
    <dgm:cxn modelId="{86C3740A-B0F0-4DBD-8D31-BFADB9E0A51F}" type="presParOf" srcId="{4D3F3FA4-CF3F-4EC1-8404-EBB0DB2EDF3C}" destId="{A3EED3A8-5C65-49DC-8773-9BC82F05D1BF}" srcOrd="1" destOrd="0" presId="urn:microsoft.com/office/officeart/2005/8/layout/gear1"/>
    <dgm:cxn modelId="{4F4A0067-0FDA-4DD7-9093-0B6B4366594E}" type="presParOf" srcId="{4D3F3FA4-CF3F-4EC1-8404-EBB0DB2EDF3C}" destId="{12677575-BEA0-4DA4-AA0F-D96C53F63AF7}" srcOrd="2" destOrd="0" presId="urn:microsoft.com/office/officeart/2005/8/layout/gear1"/>
    <dgm:cxn modelId="{6F7780E3-9859-4298-A52C-46AF2562401C}" type="presParOf" srcId="{4D3F3FA4-CF3F-4EC1-8404-EBB0DB2EDF3C}" destId="{243A59F8-4E64-42E0-9FCB-260D021FEBF6}" srcOrd="3" destOrd="0" presId="urn:microsoft.com/office/officeart/2005/8/layout/gear1"/>
    <dgm:cxn modelId="{6C9F2699-D4AA-4558-8B7D-FE2F10AA6146}" type="presParOf" srcId="{4D3F3FA4-CF3F-4EC1-8404-EBB0DB2EDF3C}" destId="{C2E3C415-9A01-4639-865A-147D8D89C02D}" srcOrd="4" destOrd="0" presId="urn:microsoft.com/office/officeart/2005/8/layout/gear1"/>
    <dgm:cxn modelId="{043071DA-796C-4371-8EB7-23D574A34D57}" type="presParOf" srcId="{4D3F3FA4-CF3F-4EC1-8404-EBB0DB2EDF3C}" destId="{0660CE4D-BF45-4324-B695-8F4CF35C52BF}" srcOrd="5" destOrd="0" presId="urn:microsoft.com/office/officeart/2005/8/layout/gear1"/>
    <dgm:cxn modelId="{56AFD486-7DB8-4A68-BBC4-29549878F3CB}" type="presParOf" srcId="{4D3F3FA4-CF3F-4EC1-8404-EBB0DB2EDF3C}" destId="{4B77DE70-8575-4514-A069-7B3CFC284DF4}" srcOrd="6" destOrd="0" presId="urn:microsoft.com/office/officeart/2005/8/layout/gear1"/>
    <dgm:cxn modelId="{097E398E-06B3-468E-A1B8-544C403C5C56}" type="presParOf" srcId="{4D3F3FA4-CF3F-4EC1-8404-EBB0DB2EDF3C}" destId="{3689FCFB-5CA9-4098-A88E-274103950B7F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C88932-5DB5-46AC-9664-C21CF4BCFC94}">
      <dsp:nvSpPr>
        <dsp:cNvPr id="0" name=""/>
        <dsp:cNvSpPr/>
      </dsp:nvSpPr>
      <dsp:spPr>
        <a:xfrm>
          <a:off x="0" y="1066536"/>
          <a:ext cx="1626135" cy="138170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4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/>
            <a:t>Sentido del deber</a:t>
          </a:r>
          <a:endParaRPr lang="es-MX" sz="2000" kern="1200" dirty="0"/>
        </a:p>
      </dsp:txBody>
      <dsp:txXfrm>
        <a:off x="0" y="1066536"/>
        <a:ext cx="1626135" cy="1381700"/>
      </dsp:txXfrm>
    </dsp:sp>
    <dsp:sp modelId="{862E13F1-C75F-4145-B6BD-D8154EB10538}">
      <dsp:nvSpPr>
        <dsp:cNvPr id="0" name=""/>
        <dsp:cNvSpPr/>
      </dsp:nvSpPr>
      <dsp:spPr>
        <a:xfrm>
          <a:off x="1694302" y="1296461"/>
          <a:ext cx="566678" cy="859803"/>
        </a:xfrm>
        <a:prstGeom prst="mathPlus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4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900" kern="1200" dirty="0"/>
        </a:p>
      </dsp:txBody>
      <dsp:txXfrm>
        <a:off x="1694302" y="1296461"/>
        <a:ext cx="566678" cy="859803"/>
      </dsp:txXfrm>
    </dsp:sp>
    <dsp:sp modelId="{5DE1C2F0-E555-49EE-9003-E8500A88B61D}">
      <dsp:nvSpPr>
        <dsp:cNvPr id="0" name=""/>
        <dsp:cNvSpPr/>
      </dsp:nvSpPr>
      <dsp:spPr>
        <a:xfrm>
          <a:off x="2327117" y="1015016"/>
          <a:ext cx="2021641" cy="1422693"/>
        </a:xfrm>
        <a:prstGeom prst="ellipse">
          <a:avLst/>
        </a:prstGeom>
        <a:gradFill rotWithShape="0">
          <a:gsLst>
            <a:gs pos="0">
              <a:schemeClr val="accent4">
                <a:hueOff val="-8442437"/>
                <a:satOff val="21577"/>
                <a:lumOff val="-2157"/>
                <a:alphaOff val="0"/>
              </a:schemeClr>
            </a:gs>
            <a:gs pos="100000">
              <a:schemeClr val="accent4">
                <a:hueOff val="-8442437"/>
                <a:satOff val="21577"/>
                <a:lumOff val="-2157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4">
              <a:hueOff val="-8442437"/>
              <a:satOff val="21577"/>
              <a:lumOff val="-2157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dirty="0" smtClean="0"/>
            <a:t>Formación moral de ciudadanos</a:t>
          </a:r>
          <a:endParaRPr lang="es-MX" sz="1800" kern="1200" dirty="0"/>
        </a:p>
      </dsp:txBody>
      <dsp:txXfrm>
        <a:off x="2327117" y="1015016"/>
        <a:ext cx="2021641" cy="1422693"/>
      </dsp:txXfrm>
    </dsp:sp>
    <dsp:sp modelId="{3D4ED4AA-04EF-41E9-AA1A-439C2490DE3C}">
      <dsp:nvSpPr>
        <dsp:cNvPr id="0" name=""/>
        <dsp:cNvSpPr/>
      </dsp:nvSpPr>
      <dsp:spPr>
        <a:xfrm>
          <a:off x="4414894" y="1490162"/>
          <a:ext cx="472401" cy="472401"/>
        </a:xfrm>
        <a:prstGeom prst="mathEqual">
          <a:avLst/>
        </a:prstGeom>
        <a:gradFill rotWithShape="0">
          <a:gsLst>
            <a:gs pos="0">
              <a:schemeClr val="accent4">
                <a:hueOff val="-16884873"/>
                <a:satOff val="43154"/>
                <a:lumOff val="-4313"/>
                <a:alphaOff val="0"/>
              </a:schemeClr>
            </a:gs>
            <a:gs pos="100000">
              <a:schemeClr val="accent4">
                <a:hueOff val="-16884873"/>
                <a:satOff val="43154"/>
                <a:lumOff val="-4313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4">
              <a:hueOff val="-16884873"/>
              <a:satOff val="43154"/>
              <a:lumOff val="-4313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900" kern="1200" dirty="0"/>
        </a:p>
      </dsp:txBody>
      <dsp:txXfrm>
        <a:off x="4414894" y="1490162"/>
        <a:ext cx="472401" cy="472401"/>
      </dsp:txXfrm>
    </dsp:sp>
    <dsp:sp modelId="{C835D673-173A-40E5-AE41-24BAFEA0D6FD}">
      <dsp:nvSpPr>
        <dsp:cNvPr id="0" name=""/>
        <dsp:cNvSpPr/>
      </dsp:nvSpPr>
      <dsp:spPr>
        <a:xfrm>
          <a:off x="4953432" y="1123465"/>
          <a:ext cx="949192" cy="1205796"/>
        </a:xfrm>
        <a:prstGeom prst="ellipse">
          <a:avLst/>
        </a:prstGeom>
        <a:gradFill rotWithShape="0">
          <a:gsLst>
            <a:gs pos="0">
              <a:schemeClr val="accent4">
                <a:hueOff val="-16884873"/>
                <a:satOff val="43154"/>
                <a:lumOff val="-4313"/>
                <a:alphaOff val="0"/>
              </a:schemeClr>
            </a:gs>
            <a:gs pos="100000">
              <a:schemeClr val="accent4">
                <a:hueOff val="-16884873"/>
                <a:satOff val="43154"/>
                <a:lumOff val="-4313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4">
              <a:hueOff val="-16884873"/>
              <a:satOff val="43154"/>
              <a:lumOff val="-4313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dirty="0" smtClean="0"/>
            <a:t>Actuación moral.</a:t>
          </a:r>
          <a:endParaRPr lang="es-MX" sz="1800" kern="1200" dirty="0"/>
        </a:p>
      </dsp:txBody>
      <dsp:txXfrm>
        <a:off x="4953432" y="1123465"/>
        <a:ext cx="949192" cy="12057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CB89D6-6C4D-4EE3-B3F0-7E1AD0441DFA}" type="datetimeFigureOut">
              <a:rPr lang="es-MX" smtClean="0"/>
              <a:pPr/>
              <a:t>28/07/2016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A19A1-E552-4610-A5FA-B05769775B5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42355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MX" altLang="es-MX" smtClean="0"/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fld id="{20190A9C-B882-466A-BCD8-DFD522185B11}" type="slidenum">
              <a:rPr lang="es-MX" altLang="es-MX">
                <a:latin typeface="Calibri" panose="020F0502020204030204" pitchFamily="34" charset="0"/>
              </a:rPr>
              <a:pPr/>
              <a:t>1</a:t>
            </a:fld>
            <a:endParaRPr lang="es-MX" altLang="es-MX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097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7E37E70-95F2-4BBB-B07E-5F3A00B8679A}" type="datetimeFigureOut">
              <a:rPr lang="es-MX" smtClean="0"/>
              <a:pPr/>
              <a:t>28/07/2016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FF5FFB4-E73C-4AB4-AD8B-DCD95F2ABFEE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3203575" y="765175"/>
            <a:ext cx="5400675" cy="1655763"/>
          </a:xfrm>
          <a:prstGeom prst="rect">
            <a:avLst/>
          </a:prstGeom>
        </p:spPr>
        <p:txBody>
          <a:bodyPr anchor="b">
            <a:normAutofit fontScale="67500" lnSpcReduction="20000"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marL="182880" fontAlgn="auto">
              <a:spcAft>
                <a:spcPts val="0"/>
              </a:spcAft>
              <a:defRPr/>
            </a:pPr>
            <a:r>
              <a:rPr lang="es-MX" sz="6000" dirty="0" smtClean="0">
                <a:solidFill>
                  <a:schemeClr val="tx2">
                    <a:lumMod val="75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 Demi" panose="020E0802020502020306" pitchFamily="34" charset="0"/>
              </a:rPr>
              <a:t>Multiversidad Latinoamericana</a:t>
            </a:r>
          </a:p>
          <a:p>
            <a:pPr marL="182880" fontAlgn="auto">
              <a:spcAft>
                <a:spcPts val="0"/>
              </a:spcAft>
              <a:defRPr/>
            </a:pPr>
            <a:r>
              <a:rPr lang="es-MX" sz="6000" dirty="0" smtClean="0">
                <a:solidFill>
                  <a:schemeClr val="tx2">
                    <a:lumMod val="75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 Demi" panose="020E0802020502020306" pitchFamily="34" charset="0"/>
              </a:rPr>
              <a:t>Campus La Marina</a:t>
            </a:r>
            <a:endParaRPr lang="es-MX" dirty="0">
              <a:solidFill>
                <a:schemeClr val="tx2">
                  <a:lumMod val="75000"/>
                </a:schemeClr>
              </a:solidFill>
              <a:latin typeface="Palatino Linotype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908050"/>
            <a:ext cx="198596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2 Subtítulo"/>
          <p:cNvSpPr txBox="1">
            <a:spLocks/>
          </p:cNvSpPr>
          <p:nvPr/>
        </p:nvSpPr>
        <p:spPr>
          <a:xfrm>
            <a:off x="2916238" y="2781300"/>
            <a:ext cx="4673600" cy="1066800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600" dirty="0">
                <a:solidFill>
                  <a:srgbClr val="92D050"/>
                </a:solidFill>
                <a:latin typeface="Berlin Sans FB Demi" panose="020E0802020502020306" pitchFamily="34" charset="0"/>
              </a:rPr>
              <a:t>É</a:t>
            </a:r>
            <a:r>
              <a:rPr lang="es-MX" sz="9600" dirty="0" smtClean="0">
                <a:solidFill>
                  <a:srgbClr val="92D050"/>
                </a:solidFill>
                <a:latin typeface="Berlin Sans FB Demi" panose="020E0802020502020306" pitchFamily="34" charset="0"/>
              </a:rPr>
              <a:t>TICA Y VALORES 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dirty="0" smtClean="0">
                <a:solidFill>
                  <a:srgbClr val="92D050"/>
                </a:solidFill>
                <a:latin typeface="Berlin Sans FB Demi" panose="020E0802020502020306" pitchFamily="34" charset="0"/>
              </a:rPr>
              <a:t>PRIMER SEMESTRE</a:t>
            </a:r>
            <a:endParaRPr lang="es-MX" sz="6300" dirty="0" smtClean="0">
              <a:solidFill>
                <a:srgbClr val="92D050"/>
              </a:solidFill>
              <a:latin typeface="Berlin Sans FB Demi" panose="020E0802020502020306" pitchFamily="34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s-MX" dirty="0">
              <a:solidFill>
                <a:srgbClr val="92D050"/>
              </a:solidFill>
              <a:latin typeface="Century Gothic"/>
            </a:endParaRPr>
          </a:p>
        </p:txBody>
      </p:sp>
      <p:sp>
        <p:nvSpPr>
          <p:cNvPr id="8197" name="8 Rectángulo"/>
          <p:cNvSpPr>
            <a:spLocks noChangeArrowheads="1"/>
          </p:cNvSpPr>
          <p:nvPr/>
        </p:nvSpPr>
        <p:spPr bwMode="auto">
          <a:xfrm>
            <a:off x="1042988" y="5661025"/>
            <a:ext cx="74215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988" algn="ctr" fontAlgn="auto">
              <a:spcBef>
                <a:spcPts val="600"/>
              </a:spcBef>
              <a:spcAft>
                <a:spcPts val="0"/>
              </a:spcAft>
              <a:buClr>
                <a:srgbClr val="629DD1"/>
              </a:buClr>
              <a:buSzPct val="80000"/>
              <a:defRPr/>
            </a:pPr>
            <a:r>
              <a:rPr lang="es-MX" sz="3200" dirty="0">
                <a:solidFill>
                  <a:schemeClr val="bg2">
                    <a:lumMod val="50000"/>
                  </a:schemeClr>
                </a:solidFill>
                <a:latin typeface="Berlin Sans FB Demi" pitchFamily="34" charset="0"/>
                <a:cs typeface="+mn-cs"/>
              </a:rPr>
              <a:t>LIC. JUAN MANUEL BELTRÁN VIERA</a:t>
            </a:r>
          </a:p>
        </p:txBody>
      </p:sp>
      <p:pic>
        <p:nvPicPr>
          <p:cNvPr id="5126" name="Picture 2" descr="C:\Users\Elliot Jose Lopez F\Desktop\Nueva carpeta\Tareas y Prezi\Portafolios de evidencias\logo_multiversida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2278066">
            <a:off x="628650" y="3457575"/>
            <a:ext cx="1211263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1547813" y="4508500"/>
            <a:ext cx="7273925" cy="782638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cap="smal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+mj-cs"/>
              </a:rPr>
              <a:t>LA CONCIENCIA MORAL</a:t>
            </a:r>
            <a:endParaRPr lang="es-MX" sz="4400" b="1" cap="small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2293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733365" y="2420888"/>
            <a:ext cx="3313355" cy="1989748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MX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La conciencia Moral</a:t>
            </a:r>
            <a:endParaRPr lang="es-MX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330" y="476672"/>
            <a:ext cx="3222515" cy="36724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7050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124744"/>
            <a:ext cx="6777317" cy="3672407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b="1" dirty="0"/>
              <a:t>La conciencia moral tiene una definición muy antigua y que es usada en forma muy general. </a:t>
            </a:r>
            <a:r>
              <a:rPr lang="es-MX" b="1" dirty="0" smtClean="0"/>
              <a:t>Es </a:t>
            </a:r>
            <a:r>
              <a:rPr lang="es-MX" b="1" dirty="0"/>
              <a:t>el juicio inmediato y práctico sobre el carácter moral de nuestras </a:t>
            </a:r>
            <a:r>
              <a:rPr lang="es-MX" b="1" dirty="0" smtClean="0"/>
              <a:t>acciones. </a:t>
            </a:r>
            <a:r>
              <a:rPr lang="es-MX" b="1" dirty="0"/>
              <a:t>Este hecho de ser un juicio inmediato de la experiencia es lo que constituye la médula de la </a:t>
            </a:r>
            <a:r>
              <a:rPr lang="es-MX" b="1" dirty="0" smtClean="0"/>
              <a:t>Ética. La </a:t>
            </a:r>
            <a:r>
              <a:rPr lang="es-MX" b="1" dirty="0"/>
              <a:t>conciencia moral consciente es el conocimiento que tenemos o debemos tener las normas o reglas </a:t>
            </a:r>
            <a:r>
              <a:rPr lang="es-MX" b="1" dirty="0" smtClean="0"/>
              <a:t>morales </a:t>
            </a:r>
            <a:endParaRPr lang="es-MX" b="1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4509120"/>
            <a:ext cx="4813523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314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1043492" y="908720"/>
            <a:ext cx="6777317" cy="4923909"/>
          </a:xfrm>
        </p:spPr>
        <p:txBody>
          <a:bodyPr/>
          <a:lstStyle/>
          <a:p>
            <a:r>
              <a:rPr lang="es-MX" b="1" dirty="0" smtClean="0"/>
              <a:t>Durkheim distinguió dos periodos de la niñez:</a:t>
            </a:r>
          </a:p>
          <a:p>
            <a:r>
              <a:rPr lang="es-MX" b="1" dirty="0" smtClean="0"/>
              <a:t>La primera  infancia que transcurre básicamente en la familia, también denominada como escuela maternal.</a:t>
            </a:r>
          </a:p>
          <a:p>
            <a:r>
              <a:rPr lang="es-MX" b="1" dirty="0" smtClean="0"/>
              <a:t>La segunda infancia, en donde el niño sale del circulo familiar.</a:t>
            </a:r>
          </a:p>
          <a:p>
            <a:pPr marL="68580" indent="0">
              <a:buNone/>
            </a:pPr>
            <a:endParaRPr lang="es-MX" dirty="0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63851">
            <a:off x="1208909" y="3888534"/>
            <a:ext cx="2143125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30280">
            <a:off x="5076056" y="4088557"/>
            <a:ext cx="2619375" cy="1743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714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4851901"/>
          </a:xfrm>
        </p:spPr>
        <p:txBody>
          <a:bodyPr/>
          <a:lstStyle/>
          <a:p>
            <a:r>
              <a:rPr lang="es-MX" sz="2800" b="1" dirty="0" smtClean="0"/>
              <a:t>Consideró a la escuela como el engrane de la educación nacional. Esta importante institución es el centro por excelencia de la cultura moral.</a:t>
            </a:r>
          </a:p>
          <a:p>
            <a:endParaRPr lang="es-MX" dirty="0" smtClean="0"/>
          </a:p>
          <a:p>
            <a:pPr marL="68580" indent="0">
              <a:buNone/>
            </a:pP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2140" y="4041528"/>
            <a:ext cx="4976044" cy="19797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7342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268760"/>
            <a:ext cx="6777317" cy="4563869"/>
          </a:xfrm>
        </p:spPr>
        <p:txBody>
          <a:bodyPr/>
          <a:lstStyle/>
          <a:p>
            <a:pPr algn="just"/>
            <a:r>
              <a:rPr lang="es-MX" sz="3200" b="1" dirty="0" smtClean="0"/>
              <a:t>Formar moralmente a un niño consiste en desarrollar, con los medios apropiados, las disposiciones generales</a:t>
            </a:r>
            <a:r>
              <a:rPr lang="es-MX" sz="3200" dirty="0" smtClean="0"/>
              <a:t>.</a:t>
            </a:r>
          </a:p>
          <a:p>
            <a:endParaRPr lang="es-MX" dirty="0" smtClean="0"/>
          </a:p>
          <a:p>
            <a:endParaRPr lang="es-MX" dirty="0" smtClean="0"/>
          </a:p>
        </p:txBody>
      </p:sp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xmlns="" val="964513512"/>
              </p:ext>
            </p:extLst>
          </p:nvPr>
        </p:nvGraphicFramePr>
        <p:xfrm>
          <a:off x="1835696" y="3068960"/>
          <a:ext cx="5904656" cy="3452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9708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196752"/>
            <a:ext cx="6777317" cy="4635877"/>
          </a:xfrm>
        </p:spPr>
        <p:txBody>
          <a:bodyPr/>
          <a:lstStyle/>
          <a:p>
            <a:r>
              <a:rPr lang="es-MX" sz="2800" b="1" dirty="0" smtClean="0"/>
              <a:t>Todo ser humano participa en el mundo social y sabe que debe apegarse a lo que la sociedad o la comunidad establecen como válido.</a:t>
            </a:r>
          </a:p>
          <a:p>
            <a:pPr marL="68580" indent="0">
              <a:buNone/>
            </a:pP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3606940"/>
            <a:ext cx="3007196" cy="2774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2321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412776"/>
            <a:ext cx="6777317" cy="4419853"/>
          </a:xfrm>
        </p:spPr>
        <p:txBody>
          <a:bodyPr/>
          <a:lstStyle/>
          <a:p>
            <a:r>
              <a:rPr lang="es-MX" sz="2800" b="1" dirty="0" smtClean="0"/>
              <a:t>Actuar moralmente es actuar bien, esto es posible cuando la persona se apega a las reglas.</a:t>
            </a:r>
          </a:p>
          <a:p>
            <a:pPr marL="68580" indent="0">
              <a:buNone/>
            </a:pPr>
            <a:r>
              <a:rPr lang="es-MX" dirty="0" smtClean="0"/>
              <a:t> </a:t>
            </a: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3573016"/>
            <a:ext cx="3456384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3573016"/>
            <a:ext cx="2381250" cy="2213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440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La moral tiene dos funciones fundamentales:</a:t>
            </a:r>
            <a:endParaRPr lang="es-MX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07410781"/>
              </p:ext>
            </p:extLst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6774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052736"/>
            <a:ext cx="6777317" cy="4779893"/>
          </a:xfrm>
        </p:spPr>
        <p:txBody>
          <a:bodyPr/>
          <a:lstStyle/>
          <a:p>
            <a:r>
              <a:rPr lang="es-MX" sz="2800" b="1" dirty="0" smtClean="0"/>
              <a:t>Hay una crisis moral cuando las personas actúan por interés egoísta y pisotean a los otros, cuando la ley del más fuerte se impone al más débil.</a:t>
            </a:r>
          </a:p>
          <a:p>
            <a:endParaRPr lang="es-MX" dirty="0" smtClean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3800725"/>
            <a:ext cx="446449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48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268760"/>
            <a:ext cx="6777317" cy="4563869"/>
          </a:xfrm>
        </p:spPr>
        <p:txBody>
          <a:bodyPr/>
          <a:lstStyle/>
          <a:p>
            <a:r>
              <a:rPr lang="es-MX" sz="2800" b="1" dirty="0" smtClean="0"/>
              <a:t>La moral se enseña pero, ante todo, se vive en las prácticas diarias.</a:t>
            </a:r>
          </a:p>
          <a:p>
            <a:endParaRPr lang="es-MX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575" y="3140968"/>
            <a:ext cx="2286000" cy="17526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3251925"/>
            <a:ext cx="3386311" cy="266429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8180" y="4609256"/>
            <a:ext cx="18478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04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2185312"/>
          </a:xfrm>
        </p:spPr>
        <p:txBody>
          <a:bodyPr>
            <a:normAutofit fontScale="90000"/>
          </a:bodyPr>
          <a:lstStyle/>
          <a:p>
            <a:pPr algn="ctr"/>
            <a:r>
              <a:rPr lang="es-MX" sz="8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Ejemplos de moral</a:t>
            </a:r>
            <a:endParaRPr lang="es-MX" sz="8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3356992"/>
            <a:ext cx="3548649" cy="3048744"/>
          </a:xfr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3429000"/>
            <a:ext cx="3744416" cy="2971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11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077" y="476672"/>
            <a:ext cx="3720586" cy="2376264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836712"/>
            <a:ext cx="4104456" cy="244827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5" y="3302317"/>
            <a:ext cx="3475087" cy="278395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3429001"/>
            <a:ext cx="3960440" cy="2952328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87620" y="2636912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es-MX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Estar en contra del racismo</a:t>
            </a:r>
            <a:endParaRPr lang="es-MX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35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548680"/>
            <a:ext cx="3033290" cy="2654129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3140968"/>
            <a:ext cx="3563669" cy="324780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1585" y="777280"/>
            <a:ext cx="2787267" cy="2701693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3789040"/>
            <a:ext cx="3009131" cy="250724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2907473"/>
            <a:ext cx="7024744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3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Defender los derechos de los animales, niños, etc</a:t>
            </a:r>
            <a:r>
              <a:rPr lang="es-MX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MX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950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ompue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330</TotalTime>
  <Words>305</Words>
  <Application>Microsoft Office PowerPoint</Application>
  <PresentationFormat>Presentación en pantalla (4:3)</PresentationFormat>
  <Paragraphs>28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Austin</vt:lpstr>
      <vt:lpstr>Diapositiva 1</vt:lpstr>
      <vt:lpstr>La conciencia Moral</vt:lpstr>
      <vt:lpstr>Diapositiva 3</vt:lpstr>
      <vt:lpstr>Diapositiva 4</vt:lpstr>
      <vt:lpstr>Diapositiva 5</vt:lpstr>
      <vt:lpstr>Diapositiva 6</vt:lpstr>
      <vt:lpstr>Diapositiva 7</vt:lpstr>
      <vt:lpstr>Diapositiva 8</vt:lpstr>
      <vt:lpstr>La moral tiene dos funciones fundamentales:</vt:lpstr>
      <vt:lpstr>Diapositiva 10</vt:lpstr>
      <vt:lpstr>Diapositiva 11</vt:lpstr>
      <vt:lpstr>Ejemplos de moral</vt:lpstr>
      <vt:lpstr>Estar en contra del racismo</vt:lpstr>
      <vt:lpstr>Defender los derechos de los animales, niños, etc.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Windows User</dc:creator>
  <cp:lastModifiedBy>Gina</cp:lastModifiedBy>
  <cp:revision>20</cp:revision>
  <dcterms:created xsi:type="dcterms:W3CDTF">2015-06-09T00:01:58Z</dcterms:created>
  <dcterms:modified xsi:type="dcterms:W3CDTF">2016-07-28T15:38:50Z</dcterms:modified>
</cp:coreProperties>
</file>