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66" r:id="rId2"/>
    <p:sldId id="256" r:id="rId3"/>
    <p:sldId id="265" r:id="rId4"/>
    <p:sldId id="267" r:id="rId5"/>
    <p:sldId id="268" r:id="rId6"/>
    <p:sldId id="269" r:id="rId7"/>
    <p:sldId id="270" r:id="rId8"/>
    <p:sldId id="271" r:id="rId9"/>
    <p:sldId id="272" r:id="rId10"/>
    <p:sldId id="273" r:id="rId11"/>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7" name="6 Triángulo isósceles"/>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540544" y="776288"/>
            <a:ext cx="8062912" cy="1470025"/>
          </a:xfrm>
        </p:spPr>
        <p:txBody>
          <a:bodyPr anchor="b">
            <a:normAutofit/>
          </a:bodyPr>
          <a:lstStyle>
            <a:lvl1pPr algn="r">
              <a:defRPr sz="440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1371600" y="6012656"/>
            <a:ext cx="5791200" cy="365125"/>
          </a:xfrm>
        </p:spPr>
        <p:txBody>
          <a:bodyPr tIns="0" bIns="0" anchor="t"/>
          <a:lstStyle>
            <a:lvl1pPr algn="r">
              <a:defRPr sz="1000"/>
            </a:lvl1pPr>
          </a:lstStyle>
          <a:p>
            <a:fld id="{6D435326-897F-43E8-9D36-A9D0E70C57B3}" type="datetimeFigureOut">
              <a:rPr lang="es-MX" smtClean="0"/>
              <a:t>03/09/2015</a:t>
            </a:fld>
            <a:endParaRPr lang="es-MX" dirty="0"/>
          </a:p>
        </p:txBody>
      </p:sp>
      <p:sp>
        <p:nvSpPr>
          <p:cNvPr id="17" name="16 Marcador de pie de página"/>
          <p:cNvSpPr>
            <a:spLocks noGrp="1"/>
          </p:cNvSpPr>
          <p:nvPr>
            <p:ph type="ftr" sz="quarter" idx="11"/>
          </p:nvPr>
        </p:nvSpPr>
        <p:spPr>
          <a:xfrm>
            <a:off x="1371600" y="5650704"/>
            <a:ext cx="5791200" cy="365125"/>
          </a:xfrm>
        </p:spPr>
        <p:txBody>
          <a:bodyPr tIns="0" bIns="0" anchor="b"/>
          <a:lstStyle>
            <a:lvl1pPr algn="r">
              <a:defRPr sz="1100"/>
            </a:lvl1pPr>
          </a:lstStyle>
          <a:p>
            <a:endParaRPr lang="es-MX" dirty="0"/>
          </a:p>
        </p:txBody>
      </p:sp>
      <p:sp>
        <p:nvSpPr>
          <p:cNvPr id="29" name="28 Marcador de número de diapositiva"/>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DD0C57A0-5210-4CD5-8229-FC8A7FF194BD}" type="slidenum">
              <a:rPr lang="es-MX" smtClean="0"/>
              <a:t>‹Nº›</a:t>
            </a:fld>
            <a:endParaRPr lang="es-MX"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399032"/>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457200" y="1882808"/>
            <a:ext cx="8229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791456" y="6480048"/>
            <a:ext cx="2133600" cy="301752"/>
          </a:xfrm>
        </p:spPr>
        <p:txBody>
          <a:bodyPr/>
          <a:lstStyle/>
          <a:p>
            <a:fld id="{6D435326-897F-43E8-9D36-A9D0E70C57B3}" type="datetimeFigureOut">
              <a:rPr lang="es-MX" smtClean="0"/>
              <a:t>03/09/2015</a:t>
            </a:fld>
            <a:endParaRPr lang="es-MX" dirty="0"/>
          </a:p>
        </p:txBody>
      </p:sp>
      <p:sp>
        <p:nvSpPr>
          <p:cNvPr id="5" name="4 Marcador de pie de página"/>
          <p:cNvSpPr>
            <a:spLocks noGrp="1"/>
          </p:cNvSpPr>
          <p:nvPr>
            <p:ph type="ftr" sz="quarter" idx="11"/>
          </p:nvPr>
        </p:nvSpPr>
        <p:spPr>
          <a:xfrm>
            <a:off x="457200" y="6480969"/>
            <a:ext cx="4260056" cy="300831"/>
          </a:xfrm>
        </p:spPr>
        <p:txBody>
          <a:bodyPr/>
          <a:lstStyle/>
          <a:p>
            <a:endParaRPr lang="es-MX" dirty="0"/>
          </a:p>
        </p:txBody>
      </p:sp>
      <p:sp>
        <p:nvSpPr>
          <p:cNvPr id="6" name="5 Marcador de número de diapositiva"/>
          <p:cNvSpPr>
            <a:spLocks noGrp="1"/>
          </p:cNvSpPr>
          <p:nvPr>
            <p:ph type="sldNum" sz="quarter" idx="12"/>
          </p:nvPr>
        </p:nvSpPr>
        <p:spPr/>
        <p:txBody>
          <a:bodyPr/>
          <a:lstStyle/>
          <a:p>
            <a:fld id="{DD0C57A0-5210-4CD5-8229-FC8A7FF194BD}" type="slidenum">
              <a:rPr lang="es-MX" smtClean="0"/>
              <a:t>‹Nº›</a:t>
            </a:fld>
            <a:endParaRPr lang="es-MX"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9" name="8 Triángulo rectángulo"/>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dirty="0">
              <a:solidFill>
                <a:schemeClr val="lt1"/>
              </a:solidFill>
              <a:latin typeface="+mn-lt"/>
              <a:ea typeface="+mn-ea"/>
              <a:cs typeface="+mn-cs"/>
            </a:endParaRPr>
          </a:p>
        </p:txBody>
      </p:sp>
      <p:sp>
        <p:nvSpPr>
          <p:cNvPr id="8" name="7 Triángulo isósceles"/>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3 Marcador de fecha"/>
          <p:cNvSpPr>
            <a:spLocks noGrp="1"/>
          </p:cNvSpPr>
          <p:nvPr>
            <p:ph type="dt" sz="half" idx="10"/>
          </p:nvPr>
        </p:nvSpPr>
        <p:spPr>
          <a:xfrm>
            <a:off x="6955632" y="6477000"/>
            <a:ext cx="2133600" cy="304800"/>
          </a:xfrm>
        </p:spPr>
        <p:txBody>
          <a:bodyPr/>
          <a:lstStyle/>
          <a:p>
            <a:fld id="{6D435326-897F-43E8-9D36-A9D0E70C57B3}" type="datetimeFigureOut">
              <a:rPr lang="es-MX" smtClean="0"/>
              <a:t>03/09/2015</a:t>
            </a:fld>
            <a:endParaRPr lang="es-MX" dirty="0"/>
          </a:p>
        </p:txBody>
      </p:sp>
      <p:sp>
        <p:nvSpPr>
          <p:cNvPr id="5" name="4 Marcador de pie de página"/>
          <p:cNvSpPr>
            <a:spLocks noGrp="1"/>
          </p:cNvSpPr>
          <p:nvPr>
            <p:ph type="ftr" sz="quarter" idx="11"/>
          </p:nvPr>
        </p:nvSpPr>
        <p:spPr>
          <a:xfrm>
            <a:off x="2619376" y="6480969"/>
            <a:ext cx="4260056" cy="300831"/>
          </a:xfrm>
        </p:spPr>
        <p:txBody>
          <a:bodyPr/>
          <a:lstStyle/>
          <a:p>
            <a:endParaRPr lang="es-MX" dirty="0"/>
          </a:p>
        </p:txBody>
      </p:sp>
      <p:sp>
        <p:nvSpPr>
          <p:cNvPr id="6" name="5 Marcador de número de diapositiva"/>
          <p:cNvSpPr>
            <a:spLocks noGrp="1"/>
          </p:cNvSpPr>
          <p:nvPr>
            <p:ph type="sldNum" sz="quarter" idx="12"/>
          </p:nvPr>
        </p:nvSpPr>
        <p:spPr>
          <a:xfrm>
            <a:off x="8451056" y="809624"/>
            <a:ext cx="502920" cy="300831"/>
          </a:xfrm>
        </p:spPr>
        <p:txBody>
          <a:bodyPr/>
          <a:lstStyle/>
          <a:p>
            <a:fld id="{DD0C57A0-5210-4CD5-8229-FC8A7FF194BD}" type="slidenum">
              <a:rPr lang="es-MX" smtClean="0"/>
              <a:t>‹Nº›</a:t>
            </a:fld>
            <a:endParaRPr lang="es-MX" dirty="0"/>
          </a:p>
        </p:txBody>
      </p:sp>
      <p:cxnSp>
        <p:nvCxnSpPr>
          <p:cNvPr id="11" name="10 Conector recto"/>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4791456" y="6480969"/>
            <a:ext cx="2133600" cy="301752"/>
          </a:xfrm>
        </p:spPr>
        <p:txBody>
          <a:bodyPr/>
          <a:lstStyle/>
          <a:p>
            <a:fld id="{6D435326-897F-43E8-9D36-A9D0E70C57B3}" type="datetimeFigureOut">
              <a:rPr lang="es-MX" smtClean="0"/>
              <a:t>03/09/2015</a:t>
            </a:fld>
            <a:endParaRPr lang="es-MX" dirty="0"/>
          </a:p>
        </p:txBody>
      </p:sp>
      <p:sp>
        <p:nvSpPr>
          <p:cNvPr id="6" name="5 Marcador de pie de página"/>
          <p:cNvSpPr>
            <a:spLocks noGrp="1"/>
          </p:cNvSpPr>
          <p:nvPr>
            <p:ph type="ftr" sz="quarter" idx="11"/>
          </p:nvPr>
        </p:nvSpPr>
        <p:spPr>
          <a:xfrm>
            <a:off x="457200" y="6480969"/>
            <a:ext cx="4260056" cy="301752"/>
          </a:xfrm>
        </p:spPr>
        <p:txBody>
          <a:bodyPr/>
          <a:lstStyle/>
          <a:p>
            <a:endParaRPr lang="es-MX" dirty="0"/>
          </a:p>
        </p:txBody>
      </p:sp>
      <p:sp>
        <p:nvSpPr>
          <p:cNvPr id="7" name="6 Marcador de número de diapositiva"/>
          <p:cNvSpPr>
            <a:spLocks noGrp="1"/>
          </p:cNvSpPr>
          <p:nvPr>
            <p:ph type="sldNum" sz="quarter" idx="12"/>
          </p:nvPr>
        </p:nvSpPr>
        <p:spPr>
          <a:xfrm>
            <a:off x="7589520" y="6480969"/>
            <a:ext cx="502920" cy="301752"/>
          </a:xfrm>
        </p:spPr>
        <p:txBody>
          <a:bodyPr/>
          <a:lstStyle/>
          <a:p>
            <a:fld id="{DD0C57A0-5210-4CD5-8229-FC8A7FF194BD}" type="slidenum">
              <a:rPr lang="es-MX" smtClean="0"/>
              <a:t>‹Nº›</a:t>
            </a:fld>
            <a:endParaRPr lang="es-MX"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a:xfrm>
            <a:off x="4791456" y="6480969"/>
            <a:ext cx="2130552" cy="301752"/>
          </a:xfrm>
        </p:spPr>
        <p:txBody>
          <a:bodyPr/>
          <a:lstStyle/>
          <a:p>
            <a:fld id="{6D435326-897F-43E8-9D36-A9D0E70C57B3}" type="datetimeFigureOut">
              <a:rPr lang="es-MX" smtClean="0"/>
              <a:t>03/09/2015</a:t>
            </a:fld>
            <a:endParaRPr lang="es-MX" dirty="0"/>
          </a:p>
        </p:txBody>
      </p:sp>
      <p:sp>
        <p:nvSpPr>
          <p:cNvPr id="8" name="7 Marcador de pie de página"/>
          <p:cNvSpPr>
            <a:spLocks noGrp="1"/>
          </p:cNvSpPr>
          <p:nvPr>
            <p:ph type="ftr" sz="quarter" idx="11"/>
          </p:nvPr>
        </p:nvSpPr>
        <p:spPr>
          <a:xfrm>
            <a:off x="457200" y="6480969"/>
            <a:ext cx="4261104" cy="301752"/>
          </a:xfrm>
        </p:spPr>
        <p:txBody>
          <a:bodyPr/>
          <a:lstStyle/>
          <a:p>
            <a:endParaRPr lang="es-MX" dirty="0"/>
          </a:p>
        </p:txBody>
      </p:sp>
      <p:sp>
        <p:nvSpPr>
          <p:cNvPr id="9" name="8 Marcador de número de diapositiva"/>
          <p:cNvSpPr>
            <a:spLocks noGrp="1"/>
          </p:cNvSpPr>
          <p:nvPr>
            <p:ph type="sldNum" sz="quarter" idx="12"/>
          </p:nvPr>
        </p:nvSpPr>
        <p:spPr>
          <a:xfrm>
            <a:off x="7589520" y="6483096"/>
            <a:ext cx="502920" cy="301752"/>
          </a:xfrm>
        </p:spPr>
        <p:txBody>
          <a:bodyPr/>
          <a:lstStyle>
            <a:lvl1pPr algn="ctr">
              <a:defRPr/>
            </a:lvl1pPr>
          </a:lstStyle>
          <a:p>
            <a:fld id="{DD0C57A0-5210-4CD5-8229-FC8A7FF194BD}" type="slidenum">
              <a:rPr lang="es-MX" smtClean="0"/>
              <a:t>‹Nº›</a:t>
            </a:fld>
            <a:endParaRPr lang="es-MX" dirty="0"/>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6D435326-897F-43E8-9D36-A9D0E70C57B3}" type="datetimeFigureOut">
              <a:rPr lang="es-MX" smtClean="0"/>
              <a:t>03/09/2015</a:t>
            </a:fld>
            <a:endParaRPr lang="es-MX" dirty="0"/>
          </a:p>
        </p:txBody>
      </p:sp>
      <p:sp>
        <p:nvSpPr>
          <p:cNvPr id="4" name="3 Marcador de pie de página"/>
          <p:cNvSpPr>
            <a:spLocks noGrp="1"/>
          </p:cNvSpPr>
          <p:nvPr>
            <p:ph type="ftr" sz="quarter" idx="11"/>
          </p:nvPr>
        </p:nvSpPr>
        <p:spPr/>
        <p:txBody>
          <a:bodyPr/>
          <a:lstStyle/>
          <a:p>
            <a:endParaRPr lang="es-MX" dirty="0"/>
          </a:p>
        </p:txBody>
      </p:sp>
      <p:sp>
        <p:nvSpPr>
          <p:cNvPr id="5" name="4 Marcador de número de diapositiva"/>
          <p:cNvSpPr>
            <a:spLocks noGrp="1"/>
          </p:cNvSpPr>
          <p:nvPr>
            <p:ph type="sldNum" sz="quarter" idx="12"/>
          </p:nvPr>
        </p:nvSpPr>
        <p:spPr/>
        <p:txBody>
          <a:bodyPr/>
          <a:lstStyle/>
          <a:p>
            <a:fld id="{DD0C57A0-5210-4CD5-8229-FC8A7FF194BD}" type="slidenum">
              <a:rPr lang="es-MX" smtClean="0"/>
              <a:t>‹Nº›</a:t>
            </a:fld>
            <a:endParaRPr lang="es-MX"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4791456" y="6480969"/>
            <a:ext cx="2133600" cy="301752"/>
          </a:xfrm>
        </p:spPr>
        <p:txBody>
          <a:bodyPr/>
          <a:lstStyle/>
          <a:p>
            <a:fld id="{6D435326-897F-43E8-9D36-A9D0E70C57B3}" type="datetimeFigureOut">
              <a:rPr lang="es-MX" smtClean="0"/>
              <a:t>03/09/2015</a:t>
            </a:fld>
            <a:endParaRPr lang="es-MX" dirty="0"/>
          </a:p>
        </p:txBody>
      </p:sp>
      <p:sp>
        <p:nvSpPr>
          <p:cNvPr id="3" name="2 Marcador de pie de página"/>
          <p:cNvSpPr>
            <a:spLocks noGrp="1"/>
          </p:cNvSpPr>
          <p:nvPr>
            <p:ph type="ftr" sz="quarter" idx="11"/>
          </p:nvPr>
        </p:nvSpPr>
        <p:spPr>
          <a:xfrm>
            <a:off x="457200" y="6481890"/>
            <a:ext cx="4260056" cy="300831"/>
          </a:xfrm>
        </p:spPr>
        <p:txBody>
          <a:bodyPr/>
          <a:lstStyle/>
          <a:p>
            <a:endParaRPr lang="es-MX" dirty="0"/>
          </a:p>
        </p:txBody>
      </p:sp>
      <p:sp>
        <p:nvSpPr>
          <p:cNvPr id="4" name="3 Marcador de número de diapositiva"/>
          <p:cNvSpPr>
            <a:spLocks noGrp="1"/>
          </p:cNvSpPr>
          <p:nvPr>
            <p:ph type="sldNum" sz="quarter" idx="12"/>
          </p:nvPr>
        </p:nvSpPr>
        <p:spPr>
          <a:xfrm>
            <a:off x="7589520" y="6480969"/>
            <a:ext cx="502920" cy="301752"/>
          </a:xfrm>
        </p:spPr>
        <p:txBody>
          <a:bodyPr/>
          <a:lstStyle/>
          <a:p>
            <a:fld id="{DD0C57A0-5210-4CD5-8229-FC8A7FF194BD}" type="slidenum">
              <a:rPr lang="es-MX" smtClean="0"/>
              <a:t>‹Nº›</a:t>
            </a:fld>
            <a:endParaRPr lang="es-MX"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278976" y="6556248"/>
            <a:ext cx="2133600" cy="301752"/>
          </a:xfrm>
        </p:spPr>
        <p:txBody>
          <a:bodyPr/>
          <a:lstStyle>
            <a:lvl1pPr>
              <a:defRPr sz="900"/>
            </a:lvl1pPr>
          </a:lstStyle>
          <a:p>
            <a:fld id="{6D435326-897F-43E8-9D36-A9D0E70C57B3}" type="datetimeFigureOut">
              <a:rPr lang="es-MX" smtClean="0"/>
              <a:t>03/09/2015</a:t>
            </a:fld>
            <a:endParaRPr lang="es-MX" dirty="0"/>
          </a:p>
        </p:txBody>
      </p:sp>
      <p:sp>
        <p:nvSpPr>
          <p:cNvPr id="6" name="5 Marcador de pie de página"/>
          <p:cNvSpPr>
            <a:spLocks noGrp="1"/>
          </p:cNvSpPr>
          <p:nvPr>
            <p:ph type="ftr" sz="quarter" idx="11"/>
          </p:nvPr>
        </p:nvSpPr>
        <p:spPr>
          <a:xfrm>
            <a:off x="1135856" y="6556248"/>
            <a:ext cx="5143120" cy="301752"/>
          </a:xfrm>
        </p:spPr>
        <p:txBody>
          <a:bodyPr/>
          <a:lstStyle>
            <a:lvl1pPr>
              <a:defRPr sz="900"/>
            </a:lvl1pPr>
          </a:lstStyle>
          <a:p>
            <a:endParaRPr lang="es-MX" dirty="0"/>
          </a:p>
        </p:txBody>
      </p:sp>
      <p:sp>
        <p:nvSpPr>
          <p:cNvPr id="7" name="6 Marcador de número de diapositiva"/>
          <p:cNvSpPr>
            <a:spLocks noGrp="1"/>
          </p:cNvSpPr>
          <p:nvPr>
            <p:ph type="sldNum" sz="quarter" idx="12"/>
          </p:nvPr>
        </p:nvSpPr>
        <p:spPr>
          <a:xfrm>
            <a:off x="8410576" y="6556248"/>
            <a:ext cx="502920" cy="301752"/>
          </a:xfrm>
        </p:spPr>
        <p:txBody>
          <a:bodyPr/>
          <a:lstStyle>
            <a:lvl1pPr>
              <a:defRPr sz="900"/>
            </a:lvl1pPr>
          </a:lstStyle>
          <a:p>
            <a:fld id="{DD0C57A0-5210-4CD5-8229-FC8A7FF194BD}" type="slidenum">
              <a:rPr lang="es-MX" smtClean="0"/>
              <a:t>‹Nº›</a:t>
            </a:fld>
            <a:endParaRPr lang="es-MX" dirty="0"/>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s-ES" dirty="0" smtClean="0"/>
              <a:t>Haga clic en el icono para agregar una imagen</a:t>
            </a:r>
            <a:endParaRPr kumimoji="0" lang="en-US" dirty="0"/>
          </a:p>
        </p:txBody>
      </p:sp>
      <p:sp>
        <p:nvSpPr>
          <p:cNvPr id="4" name="3 Marcador de texto"/>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6108192" y="6556248"/>
            <a:ext cx="2103120" cy="301752"/>
          </a:xfrm>
        </p:spPr>
        <p:txBody>
          <a:bodyPr/>
          <a:lstStyle>
            <a:lvl1pPr>
              <a:defRPr sz="900"/>
            </a:lvl1pPr>
          </a:lstStyle>
          <a:p>
            <a:fld id="{6D435326-897F-43E8-9D36-A9D0E70C57B3}" type="datetimeFigureOut">
              <a:rPr lang="es-MX" smtClean="0"/>
              <a:t>03/09/2015</a:t>
            </a:fld>
            <a:endParaRPr lang="es-MX" dirty="0"/>
          </a:p>
        </p:txBody>
      </p:sp>
      <p:sp>
        <p:nvSpPr>
          <p:cNvPr id="6" name="5 Marcador de pie de página"/>
          <p:cNvSpPr>
            <a:spLocks noGrp="1"/>
          </p:cNvSpPr>
          <p:nvPr>
            <p:ph type="ftr" sz="quarter" idx="11"/>
          </p:nvPr>
        </p:nvSpPr>
        <p:spPr>
          <a:xfrm>
            <a:off x="1170432" y="6557169"/>
            <a:ext cx="4948072" cy="301752"/>
          </a:xfrm>
        </p:spPr>
        <p:txBody>
          <a:bodyPr/>
          <a:lstStyle>
            <a:lvl1pPr>
              <a:defRPr sz="900"/>
            </a:lvl1pPr>
          </a:lstStyle>
          <a:p>
            <a:endParaRPr lang="es-MX" dirty="0"/>
          </a:p>
        </p:txBody>
      </p:sp>
      <p:sp>
        <p:nvSpPr>
          <p:cNvPr id="7" name="6 Marcador de número de diapositiva"/>
          <p:cNvSpPr>
            <a:spLocks noGrp="1"/>
          </p:cNvSpPr>
          <p:nvPr>
            <p:ph type="sldNum" sz="quarter" idx="12"/>
          </p:nvPr>
        </p:nvSpPr>
        <p:spPr>
          <a:xfrm>
            <a:off x="8217192" y="6556248"/>
            <a:ext cx="365760" cy="301752"/>
          </a:xfrm>
        </p:spPr>
        <p:txBody>
          <a:bodyPr/>
          <a:lstStyle>
            <a:lvl1pPr algn="ctr">
              <a:defRPr sz="900"/>
            </a:lvl1pPr>
          </a:lstStyle>
          <a:p>
            <a:fld id="{DD0C57A0-5210-4CD5-8229-FC8A7FF194BD}" type="slidenum">
              <a:rPr lang="es-MX" smtClean="0"/>
              <a:t>‹Nº›</a:t>
            </a:fld>
            <a:endParaRPr lang="es-MX"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D435326-897F-43E8-9D36-A9D0E70C57B3}" type="datetimeFigureOut">
              <a:rPr lang="es-MX" smtClean="0"/>
              <a:t>03/09/2015</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6" name="5 Marcador de número de diapositiva"/>
          <p:cNvSpPr>
            <a:spLocks noGrp="1"/>
          </p:cNvSpPr>
          <p:nvPr>
            <p:ph type="sldNum" sz="quarter" idx="12"/>
          </p:nvPr>
        </p:nvSpPr>
        <p:spPr/>
        <p:txBody>
          <a:bodyPr/>
          <a:lstStyle/>
          <a:p>
            <a:fld id="{DD0C57A0-5210-4CD5-8229-FC8A7FF194BD}" type="slidenum">
              <a:rPr lang="es-MX" smtClean="0"/>
              <a:t>‹Nº›</a:t>
            </a:fld>
            <a:endParaRPr lang="es-MX"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381000"/>
            <a:ext cx="1905000" cy="5486400"/>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381000"/>
            <a:ext cx="6248400" cy="5486400"/>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D435326-897F-43E8-9D36-A9D0E70C57B3}" type="datetimeFigureOut">
              <a:rPr lang="es-MX" smtClean="0"/>
              <a:t>03/09/2015</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6" name="5 Marcador de número de diapositiva"/>
          <p:cNvSpPr>
            <a:spLocks noGrp="1"/>
          </p:cNvSpPr>
          <p:nvPr>
            <p:ph type="sldNum" sz="quarter" idx="12"/>
          </p:nvPr>
        </p:nvSpPr>
        <p:spPr/>
        <p:txBody>
          <a:bodyPr/>
          <a:lstStyle/>
          <a:p>
            <a:fld id="{DD0C57A0-5210-4CD5-8229-FC8A7FF194BD}" type="slidenum">
              <a:rPr lang="es-MX" smtClean="0"/>
              <a:t>‹Nº›</a:t>
            </a:fld>
            <a:endParaRPr lang="es-MX"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cxnSp>
        <p:nvCxnSpPr>
          <p:cNvPr id="8" name="7 Conector recto"/>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57200" y="267494"/>
            <a:ext cx="8229600" cy="1399032"/>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6D435326-897F-43E8-9D36-A9D0E70C57B3}" type="datetimeFigureOut">
              <a:rPr lang="es-MX" smtClean="0"/>
              <a:t>03/09/2015</a:t>
            </a:fld>
            <a:endParaRPr lang="es-MX" dirty="0"/>
          </a:p>
        </p:txBody>
      </p:sp>
      <p:sp>
        <p:nvSpPr>
          <p:cNvPr id="3" name="2 Marcador de pie de página"/>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s-MX" dirty="0"/>
          </a:p>
        </p:txBody>
      </p:sp>
      <p:sp>
        <p:nvSpPr>
          <p:cNvPr id="23" name="22 Marcador de número de diapositiva"/>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DD0C57A0-5210-4CD5-8229-FC8A7FF194BD}" type="slidenum">
              <a:rPr lang="es-MX" smtClean="0"/>
              <a:t>‹Nº›</a:t>
            </a:fld>
            <a:endParaRPr lang="es-MX" dirty="0"/>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marL="0" lvl="0" indent="0" algn="ctr"/>
            <a:r>
              <a:rPr lang="es-MX" sz="4000" b="1" dirty="0">
                <a:solidFill>
                  <a:srgbClr val="2F2B20"/>
                </a:solidFill>
              </a:rPr>
              <a:t>MULTIVESIDAD LATINOAMERICANA</a:t>
            </a:r>
            <a:br>
              <a:rPr lang="es-MX" sz="4000" b="1" dirty="0">
                <a:solidFill>
                  <a:srgbClr val="2F2B20"/>
                </a:solidFill>
              </a:rPr>
            </a:br>
            <a:r>
              <a:rPr lang="es-MX" sz="4000" b="1" dirty="0">
                <a:solidFill>
                  <a:srgbClr val="2F2B20"/>
                </a:solidFill>
              </a:rPr>
              <a:t>CAMPUS OAXACA URBANA</a:t>
            </a:r>
            <a:r>
              <a:rPr lang="es-MX" sz="4400" b="1" dirty="0">
                <a:solidFill>
                  <a:srgbClr val="2F2B20"/>
                </a:solidFill>
              </a:rPr>
              <a:t/>
            </a:r>
            <a:br>
              <a:rPr lang="es-MX" sz="4400" b="1" dirty="0">
                <a:solidFill>
                  <a:srgbClr val="2F2B20"/>
                </a:solidFill>
              </a:rPr>
            </a:br>
            <a:endParaRPr lang="es-MX" dirty="0"/>
          </a:p>
        </p:txBody>
      </p:sp>
      <p:sp>
        <p:nvSpPr>
          <p:cNvPr id="3" name="2 Marcador de contenido"/>
          <p:cNvSpPr>
            <a:spLocks noGrp="1"/>
          </p:cNvSpPr>
          <p:nvPr>
            <p:ph idx="1"/>
          </p:nvPr>
        </p:nvSpPr>
        <p:spPr/>
        <p:txBody>
          <a:bodyPr>
            <a:normAutofit fontScale="70000" lnSpcReduction="20000"/>
          </a:bodyPr>
          <a:lstStyle/>
          <a:p>
            <a:pPr marL="64008" indent="0" algn="ctr">
              <a:buNone/>
            </a:pPr>
            <a:r>
              <a:rPr lang="es-MX" sz="4000" dirty="0" smtClean="0"/>
              <a:t>PLANEAR ACTIVIDADES Y ASIGNAR RECURSOS</a:t>
            </a:r>
            <a:endParaRPr lang="es-MX" sz="4000" dirty="0" smtClean="0"/>
          </a:p>
          <a:p>
            <a:pPr marL="64008" indent="0">
              <a:buNone/>
            </a:pPr>
            <a:endParaRPr lang="es-MX" sz="4000" dirty="0"/>
          </a:p>
          <a:p>
            <a:pPr marL="64008" indent="0" algn="ctr">
              <a:buNone/>
            </a:pPr>
            <a:r>
              <a:rPr lang="es-MX" sz="4000" dirty="0" smtClean="0"/>
              <a:t>III SEMESTRE</a:t>
            </a:r>
          </a:p>
          <a:p>
            <a:pPr marL="64008" indent="0" algn="ctr">
              <a:buNone/>
            </a:pPr>
            <a:endParaRPr lang="es-MX" sz="4000" dirty="0" smtClean="0"/>
          </a:p>
          <a:p>
            <a:pPr marL="64008" indent="0">
              <a:buNone/>
            </a:pPr>
            <a:r>
              <a:rPr lang="es-MX" sz="4000" dirty="0" smtClean="0"/>
              <a:t>1.3 </a:t>
            </a:r>
            <a:r>
              <a:rPr lang="es-MX" sz="4000" dirty="0" smtClean="0"/>
              <a:t>PROCESO ADMINISTRATIVO</a:t>
            </a:r>
          </a:p>
          <a:p>
            <a:pPr marL="64008" indent="0">
              <a:buNone/>
            </a:pPr>
            <a:endParaRPr lang="es-MX" sz="4000" dirty="0"/>
          </a:p>
          <a:p>
            <a:pPr marL="64008" indent="0">
              <a:buNone/>
            </a:pPr>
            <a:r>
              <a:rPr lang="es-MX" sz="4000" dirty="0" smtClean="0"/>
              <a:t>1.3.1 CONCEPTO</a:t>
            </a:r>
          </a:p>
          <a:p>
            <a:pPr marL="64008" indent="0">
              <a:buNone/>
            </a:pPr>
            <a:endParaRPr lang="es-MX" sz="4000" dirty="0" smtClean="0"/>
          </a:p>
          <a:p>
            <a:pPr marL="64008" indent="0">
              <a:buNone/>
            </a:pPr>
            <a:r>
              <a:rPr lang="es-MX" sz="4000" dirty="0" smtClean="0"/>
              <a:t>Ing. Joaquín García Galindo</a:t>
            </a:r>
            <a:endParaRPr lang="es-MX" sz="4000" dirty="0"/>
          </a:p>
          <a:p>
            <a:pPr marL="64008" indent="0" algn="r">
              <a:buNone/>
            </a:pPr>
            <a:r>
              <a:rPr lang="es-MX" sz="3200" dirty="0" smtClean="0"/>
              <a:t>07 </a:t>
            </a:r>
            <a:r>
              <a:rPr lang="es-MX" sz="3200" dirty="0" smtClean="0"/>
              <a:t>SEPTIEMBRE </a:t>
            </a:r>
            <a:r>
              <a:rPr lang="es-MX" sz="3200" dirty="0" smtClean="0"/>
              <a:t>2015</a:t>
            </a:r>
            <a:endParaRPr lang="es-MX" sz="3200" dirty="0" smtClean="0"/>
          </a:p>
          <a:p>
            <a:pPr marL="64008" indent="0">
              <a:buNone/>
            </a:pPr>
            <a:endParaRPr lang="es-MX" sz="4000" dirty="0"/>
          </a:p>
        </p:txBody>
      </p:sp>
    </p:spTree>
    <p:extLst>
      <p:ext uri="{BB962C8B-B14F-4D97-AF65-F5344CB8AC3E}">
        <p14:creationId xmlns:p14="http://schemas.microsoft.com/office/powerpoint/2010/main" val="2399284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188640"/>
            <a:ext cx="7772400" cy="504056"/>
          </a:xfrm>
        </p:spPr>
        <p:txBody>
          <a:bodyPr>
            <a:normAutofit fontScale="90000"/>
          </a:bodyPr>
          <a:lstStyle/>
          <a:p>
            <a:r>
              <a:rPr lang="es-MX" dirty="0" smtClean="0"/>
              <a:t>ACTIVIDADES</a:t>
            </a:r>
            <a:endParaRPr lang="es-MX" dirty="0"/>
          </a:p>
        </p:txBody>
      </p:sp>
      <p:sp>
        <p:nvSpPr>
          <p:cNvPr id="3" name="2 Subtítulo"/>
          <p:cNvSpPr>
            <a:spLocks noGrp="1"/>
          </p:cNvSpPr>
          <p:nvPr>
            <p:ph type="subTitle" idx="1"/>
          </p:nvPr>
        </p:nvSpPr>
        <p:spPr>
          <a:xfrm>
            <a:off x="323528" y="2204864"/>
            <a:ext cx="8568952" cy="4392488"/>
          </a:xfrm>
        </p:spPr>
        <p:txBody>
          <a:bodyPr/>
          <a:lstStyle/>
          <a:p>
            <a:endParaRPr lang="es-MX" dirty="0"/>
          </a:p>
        </p:txBody>
      </p:sp>
      <p:pic>
        <p:nvPicPr>
          <p:cNvPr id="1026"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17189" t="16564" r="39863" b="12629"/>
          <a:stretch/>
        </p:blipFill>
        <p:spPr bwMode="auto">
          <a:xfrm>
            <a:off x="107504" y="743248"/>
            <a:ext cx="9036496" cy="5998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2543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188640"/>
            <a:ext cx="7772400" cy="504056"/>
          </a:xfrm>
        </p:spPr>
        <p:txBody>
          <a:bodyPr>
            <a:normAutofit fontScale="90000"/>
          </a:bodyPr>
          <a:lstStyle/>
          <a:p>
            <a:r>
              <a:rPr lang="es-MX" dirty="0" smtClean="0"/>
              <a:t>ACTIVIDADES</a:t>
            </a:r>
            <a:endParaRPr lang="es-MX" dirty="0"/>
          </a:p>
        </p:txBody>
      </p:sp>
      <p:sp>
        <p:nvSpPr>
          <p:cNvPr id="3" name="2 Subtítulo"/>
          <p:cNvSpPr>
            <a:spLocks noGrp="1"/>
          </p:cNvSpPr>
          <p:nvPr>
            <p:ph type="subTitle" idx="1"/>
          </p:nvPr>
        </p:nvSpPr>
        <p:spPr>
          <a:xfrm>
            <a:off x="323528" y="2204864"/>
            <a:ext cx="8568952" cy="4392488"/>
          </a:xfrm>
        </p:spPr>
        <p:txBody>
          <a:bodyPr/>
          <a:lstStyle/>
          <a:p>
            <a:endParaRPr lang="es-MX"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382" t="26501" r="28830" b="10973"/>
          <a:stretch/>
        </p:blipFill>
        <p:spPr bwMode="auto">
          <a:xfrm>
            <a:off x="33400" y="548680"/>
            <a:ext cx="9110600" cy="6309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6693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ES" b="1" dirty="0">
                <a:effectLst/>
              </a:rPr>
              <a:t>Proceso administrativo</a:t>
            </a:r>
            <a:endParaRPr lang="es-MX" dirty="0"/>
          </a:p>
        </p:txBody>
      </p:sp>
      <p:sp>
        <p:nvSpPr>
          <p:cNvPr id="3" name="2 Marcador de contenido"/>
          <p:cNvSpPr>
            <a:spLocks noGrp="1"/>
          </p:cNvSpPr>
          <p:nvPr>
            <p:ph idx="1"/>
          </p:nvPr>
        </p:nvSpPr>
        <p:spPr/>
        <p:txBody>
          <a:bodyPr/>
          <a:lstStyle/>
          <a:p>
            <a:pPr algn="just"/>
            <a:r>
              <a:rPr lang="es-ES" dirty="0"/>
              <a:t>La administración es la principal actividad que marca una diferencia en el grado que las organizaciones les sirven a las personas que afectan. El éxito que puede tener una organización al alcanzar sus objetivos, y también al satisfacer sus obligaciones sociales depende, en gran medida, de sus gerentes</a:t>
            </a:r>
            <a:endParaRPr lang="es-MX" dirty="0"/>
          </a:p>
        </p:txBody>
      </p:sp>
    </p:spTree>
    <p:extLst>
      <p:ext uri="{BB962C8B-B14F-4D97-AF65-F5344CB8AC3E}">
        <p14:creationId xmlns:p14="http://schemas.microsoft.com/office/powerpoint/2010/main" val="3970772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424936" cy="6381328"/>
          </a:xfrm>
        </p:spPr>
        <p:txBody>
          <a:bodyPr/>
          <a:lstStyle/>
          <a:p>
            <a:pPr algn="just"/>
            <a:r>
              <a:rPr lang="es-MX" dirty="0" smtClean="0"/>
              <a:t> </a:t>
            </a:r>
            <a:r>
              <a:rPr lang="es-MX" dirty="0"/>
              <a:t>Si los gerentes realizan debidamente su trabajo es probable que la  organización alcance sus metas, ya que sobre ellos cae la responsabilidad de administrar todos los recursos con los cuales cuenta la empresa.</a:t>
            </a:r>
          </a:p>
          <a:p>
            <a:pPr algn="just"/>
            <a:r>
              <a:rPr lang="es-ES" dirty="0"/>
              <a:t>El proceso de administración se refiere a planear y organizar la estructura de órganos  y  cargos  que  componen  la  empresa  y  dirigir  y  controlar  sus actividades. </a:t>
            </a:r>
            <a:endParaRPr lang="es-MX" dirty="0"/>
          </a:p>
          <a:p>
            <a:pPr algn="just"/>
            <a:endParaRPr lang="es-MX" dirty="0"/>
          </a:p>
        </p:txBody>
      </p:sp>
    </p:spTree>
    <p:extLst>
      <p:ext uri="{BB962C8B-B14F-4D97-AF65-F5344CB8AC3E}">
        <p14:creationId xmlns:p14="http://schemas.microsoft.com/office/powerpoint/2010/main" val="1021052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266168"/>
          </a:xfrm>
        </p:spPr>
        <p:txBody>
          <a:bodyPr>
            <a:normAutofit lnSpcReduction="10000"/>
          </a:bodyPr>
          <a:lstStyle/>
          <a:p>
            <a:pPr algn="just"/>
            <a:r>
              <a:rPr lang="es-ES" dirty="0"/>
              <a:t>Se ha comprobado que la eficiencia de la empresa es mucho mayor que la suma de las eficiencias de los trabajadores, y que ella debe alcanzarse mediante la racionalidad, es decir la adecuación de los medios (órganos y cargos) a los fines que se desean alcanzar, muchos autores consideran que el administrador debe tener una función individual de coordinar, sin embargo parece más exacto concebirla como la esencia de la habilidad general para armonizar los esfuerzos individuales que se encaminan al cumplimiento de las metas del grupo.</a:t>
            </a:r>
            <a:endParaRPr lang="es-MX" dirty="0"/>
          </a:p>
          <a:p>
            <a:pPr algn="just"/>
            <a:endParaRPr lang="es-MX" dirty="0"/>
          </a:p>
        </p:txBody>
      </p:sp>
    </p:spTree>
    <p:extLst>
      <p:ext uri="{BB962C8B-B14F-4D97-AF65-F5344CB8AC3E}">
        <p14:creationId xmlns:p14="http://schemas.microsoft.com/office/powerpoint/2010/main" val="904586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435280" cy="6480720"/>
          </a:xfrm>
        </p:spPr>
        <p:txBody>
          <a:bodyPr>
            <a:normAutofit/>
          </a:bodyPr>
          <a:lstStyle/>
          <a:p>
            <a:pPr algn="just"/>
            <a:r>
              <a:rPr lang="es-ES" dirty="0"/>
              <a:t>Desde finales del siglo XIX se ha definido la administración en términos de cuatro funciones específicas de los gerentes: la planificación, la organización, la dirección y el control. Aunque este marco ha sido sujeto a cierto escrutinio, en términos generales sigue siendo el aceptado. </a:t>
            </a:r>
            <a:endParaRPr lang="es-MX" dirty="0"/>
          </a:p>
        </p:txBody>
      </p:sp>
    </p:spTree>
    <p:extLst>
      <p:ext uri="{BB962C8B-B14F-4D97-AF65-F5344CB8AC3E}">
        <p14:creationId xmlns:p14="http://schemas.microsoft.com/office/powerpoint/2010/main" val="4216717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435280" cy="6050144"/>
          </a:xfrm>
        </p:spPr>
        <p:txBody>
          <a:bodyPr/>
          <a:lstStyle/>
          <a:p>
            <a:pPr algn="just"/>
            <a:r>
              <a:rPr lang="es-MX" dirty="0"/>
              <a:t>Por tanto cabe decir que la administración es el proceso de planificar, organizar, dirigir y  controlar las actividades de los miembros de la organización y el empleo de todos los demás recursos organizacionales, con el propósito de alcanzar metas establecidas por la organización</a:t>
            </a:r>
          </a:p>
          <a:p>
            <a:pPr algn="just"/>
            <a:endParaRPr lang="es-MX" dirty="0"/>
          </a:p>
        </p:txBody>
      </p:sp>
    </p:spTree>
    <p:extLst>
      <p:ext uri="{BB962C8B-B14F-4D97-AF65-F5344CB8AC3E}">
        <p14:creationId xmlns:p14="http://schemas.microsoft.com/office/powerpoint/2010/main" val="1984794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408712"/>
          </a:xfrm>
        </p:spPr>
        <p:txBody>
          <a:bodyPr>
            <a:normAutofit/>
          </a:bodyPr>
          <a:lstStyle/>
          <a:p>
            <a:pPr algn="just"/>
            <a:r>
              <a:rPr lang="es-MX" dirty="0"/>
              <a:t>Podemos definir a la administración desde muy diferentes puntos </a:t>
            </a:r>
            <a:r>
              <a:rPr lang="es-MX" dirty="0" smtClean="0"/>
              <a:t>de vista</a:t>
            </a:r>
            <a:r>
              <a:rPr lang="es-MX" dirty="0"/>
              <a:t>, desde lo más sencillo que es referirnos a ella como “lograr que </a:t>
            </a:r>
            <a:r>
              <a:rPr lang="es-MX" dirty="0" smtClean="0"/>
              <a:t>las cosas </a:t>
            </a:r>
            <a:r>
              <a:rPr lang="es-MX" dirty="0"/>
              <a:t>funcionen mediante el esfuerzo ajeno”, hasta señalar en </a:t>
            </a:r>
            <a:r>
              <a:rPr lang="es-MX" dirty="0" smtClean="0"/>
              <a:t>términos generales </a:t>
            </a:r>
            <a:r>
              <a:rPr lang="es-MX" dirty="0"/>
              <a:t>que es “el proceso mediante el cual se da una </a:t>
            </a:r>
            <a:r>
              <a:rPr lang="es-MX" dirty="0" smtClean="0"/>
              <a:t>buena utilización </a:t>
            </a:r>
            <a:r>
              <a:rPr lang="es-MX" dirty="0"/>
              <a:t>de los recursos con los que cuenta una empresa (</a:t>
            </a:r>
            <a:r>
              <a:rPr lang="es-MX" dirty="0" smtClean="0"/>
              <a:t>humanos, financieros</a:t>
            </a:r>
            <a:r>
              <a:rPr lang="es-MX" dirty="0"/>
              <a:t>, materiales y técnicos), con la finalidad de lograr los </a:t>
            </a:r>
            <a:r>
              <a:rPr lang="es-MX" dirty="0" smtClean="0"/>
              <a:t>objetivos de </a:t>
            </a:r>
            <a:r>
              <a:rPr lang="es-MX" dirty="0"/>
              <a:t>la misma con eficacia y eficiencia”.</a:t>
            </a:r>
          </a:p>
        </p:txBody>
      </p:sp>
    </p:spTree>
    <p:extLst>
      <p:ext uri="{BB962C8B-B14F-4D97-AF65-F5344CB8AC3E}">
        <p14:creationId xmlns:p14="http://schemas.microsoft.com/office/powerpoint/2010/main" val="3074128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363272" cy="6336704"/>
          </a:xfrm>
        </p:spPr>
        <p:txBody>
          <a:bodyPr/>
          <a:lstStyle/>
          <a:p>
            <a:pPr algn="just"/>
            <a:r>
              <a:rPr lang="es-MX" dirty="0"/>
              <a:t>Este proceso lo conocemos </a:t>
            </a:r>
            <a:r>
              <a:rPr lang="es-MX" dirty="0" smtClean="0"/>
              <a:t>como el </a:t>
            </a:r>
            <a:r>
              <a:rPr lang="es-MX" dirty="0"/>
              <a:t>proceso administrativo, y consta de varias etapas, algunos </a:t>
            </a:r>
            <a:r>
              <a:rPr lang="es-MX" dirty="0" smtClean="0"/>
              <a:t>autores aseguran </a:t>
            </a:r>
            <a:r>
              <a:rPr lang="es-MX" dirty="0"/>
              <a:t>que son 3, 4, 5, y hasta 6 las etapas del proceso, sin </a:t>
            </a:r>
            <a:r>
              <a:rPr lang="es-MX" dirty="0" smtClean="0"/>
              <a:t>embargo la </a:t>
            </a:r>
            <a:r>
              <a:rPr lang="es-MX" dirty="0"/>
              <a:t>división más conocida es la que hace </a:t>
            </a:r>
            <a:r>
              <a:rPr lang="es-MX" dirty="0" err="1"/>
              <a:t>Koontz</a:t>
            </a:r>
            <a:r>
              <a:rPr lang="es-MX" dirty="0"/>
              <a:t> y O’ </a:t>
            </a:r>
            <a:r>
              <a:rPr lang="es-MX" dirty="0" err="1"/>
              <a:t>Donnell</a:t>
            </a:r>
            <a:r>
              <a:rPr lang="es-MX" dirty="0"/>
              <a:t> en </a:t>
            </a:r>
            <a:r>
              <a:rPr lang="es-MX" dirty="0" smtClean="0"/>
              <a:t>1955: planeación</a:t>
            </a:r>
            <a:r>
              <a:rPr lang="es-MX" dirty="0"/>
              <a:t>, organización, integración, dirección y control</a:t>
            </a:r>
          </a:p>
        </p:txBody>
      </p:sp>
    </p:spTree>
    <p:extLst>
      <p:ext uri="{BB962C8B-B14F-4D97-AF65-F5344CB8AC3E}">
        <p14:creationId xmlns:p14="http://schemas.microsoft.com/office/powerpoint/2010/main" val="28837040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ío">
  <a:themeElements>
    <a:clrScheme name="Brío">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río">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73</TotalTime>
  <Words>476</Words>
  <Application>Microsoft Office PowerPoint</Application>
  <PresentationFormat>Presentación en pantalla (4:3)</PresentationFormat>
  <Paragraphs>22</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Brío</vt:lpstr>
      <vt:lpstr>MULTIVESIDAD LATINOAMERICANA CAMPUS OAXACA URBANA </vt:lpstr>
      <vt:lpstr>ACTIVIDADES</vt:lpstr>
      <vt:lpstr>ACTIVIDADES</vt:lpstr>
      <vt:lpstr>Proceso administrativo</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ACTIVIDADES</dc:title>
  <dc:creator>serbitep</dc:creator>
  <cp:lastModifiedBy>serbitep-PC</cp:lastModifiedBy>
  <cp:revision>10</cp:revision>
  <dcterms:created xsi:type="dcterms:W3CDTF">2014-09-09T01:36:11Z</dcterms:created>
  <dcterms:modified xsi:type="dcterms:W3CDTF">2015-09-04T02:08:57Z</dcterms:modified>
</cp:coreProperties>
</file>