
<file path=[Content_Types].xml><?xml version="1.0" encoding="utf-8"?>
<Types xmlns="http://schemas.openxmlformats.org/package/2006/content-types">
  <Override PartName="/ppt/slideMasters/slideMaster3.xml" ContentType="application/vnd.openxmlformats-officedocument.presentationml.slideMaster+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Layouts/slideLayout7.xml" ContentType="application/vnd.openxmlformats-officedocument.presentationml.slideLayout+xml"/>
  <Default Extension="png" ContentType="image/png"/>
  <Override PartName="/ppt/theme/theme4.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 id="2147483760" r:id="rId3"/>
  </p:sldMasterIdLst>
  <p:notesMasterIdLst>
    <p:notesMasterId r:id="rId15"/>
  </p:notesMasterIdLst>
  <p:sldIdLst>
    <p:sldId id="256" r:id="rId4"/>
    <p:sldId id="257" r:id="rId5"/>
    <p:sldId id="258" r:id="rId6"/>
    <p:sldId id="259" r:id="rId7"/>
    <p:sldId id="260" r:id="rId8"/>
    <p:sldId id="261" r:id="rId9"/>
    <p:sldId id="262" r:id="rId10"/>
    <p:sldId id="263" r:id="rId11"/>
    <p:sldId id="264" r:id="rId12"/>
    <p:sldId id="265" r:id="rId13"/>
    <p:sldId id="266" r:id="rId1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80" d="100"/>
          <a:sy n="80" d="100"/>
        </p:scale>
        <p:origin x="-1086" y="36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notesMaster" Target="notesMasters/notesMaster1.xml"/><Relationship Id="rId10" Type="http://schemas.openxmlformats.org/officeDocument/2006/relationships/slide" Target="slides/slide7.xml"/><Relationship Id="rId19"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2E0C9A7-8B44-40C2-932B-EF6327E11193}" type="datetimeFigureOut">
              <a:rPr lang="es-ES" smtClean="0"/>
              <a:pPr/>
              <a:t>05/05/2015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5C9AB4C-CD46-4DB1-815B-E4E4A26C48AC}" type="slidenum">
              <a:rPr lang="es-ES" smtClean="0"/>
              <a:pPr/>
              <a:t>‹Nº›</a:t>
            </a:fld>
            <a:endParaRPr lang="es-ES"/>
          </a:p>
        </p:txBody>
      </p:sp>
    </p:spTree>
    <p:extLst>
      <p:ext uri="{BB962C8B-B14F-4D97-AF65-F5344CB8AC3E}">
        <p14:creationId xmlns:p14="http://schemas.microsoft.com/office/powerpoint/2010/main" xmlns="" val="23996599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730250" y="1905000"/>
            <a:ext cx="7681913" cy="1523495"/>
          </a:xfrm>
        </p:spPr>
        <p:txBody>
          <a:bodyPr>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730249" y="4344988"/>
            <a:ext cx="7681913"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Tree>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381000" y="1411552"/>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idx="1"/>
          </p:nvPr>
        </p:nvSpPr>
        <p:spPr>
          <a:xfrm>
            <a:off x="381000" y="1412875"/>
            <a:ext cx="8382000" cy="221086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
        <p:nvSpPr>
          <p:cNvPr id="3" name="Content Placeholder 2"/>
          <p:cNvSpPr>
            <a:spLocks noGrp="1"/>
          </p:cNvSpPr>
          <p:nvPr>
            <p:ph sz="half" idx="1"/>
          </p:nvPr>
        </p:nvSpPr>
        <p:spPr>
          <a:xfrm>
            <a:off x="381000" y="1411553"/>
            <a:ext cx="4114800" cy="2129814"/>
          </a:xfrm>
        </p:spPr>
        <p:txBody>
          <a:bodyPr/>
          <a:lstStyle>
            <a:lvl1pPr marL="339976" indent="-339976">
              <a:lnSpc>
                <a:spcPct val="90000"/>
              </a:lnSpc>
              <a:defRPr sz="2800"/>
            </a:lvl1pPr>
            <a:lvl2pPr marL="673338" indent="-325424">
              <a:lnSpc>
                <a:spcPct val="90000"/>
              </a:lnSpc>
              <a:defRPr sz="2400"/>
            </a:lvl2pPr>
            <a:lvl3pPr marL="953785" indent="-288384">
              <a:lnSpc>
                <a:spcPct val="90000"/>
              </a:lnSpc>
              <a:defRPr sz="2000"/>
            </a:lvl3pPr>
            <a:lvl4pPr marL="1227618" indent="-273833">
              <a:lnSpc>
                <a:spcPct val="90000"/>
              </a:lnSpc>
              <a:defRPr sz="1800"/>
            </a:lvl4pPr>
            <a:lvl5pPr marL="1516002" indent="-280447">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48200" y="1411553"/>
            <a:ext cx="4114800" cy="2129814"/>
          </a:xfrm>
        </p:spPr>
        <p:txBody>
          <a:bodyPr/>
          <a:lstStyle>
            <a:lvl1pPr marL="347914" indent="-347914">
              <a:lnSpc>
                <a:spcPct val="90000"/>
              </a:lnSpc>
              <a:defRPr sz="2800"/>
            </a:lvl1pPr>
            <a:lvl2pPr marL="673338" indent="-339976">
              <a:lnSpc>
                <a:spcPct val="90000"/>
              </a:lnSpc>
              <a:defRPr sz="2400"/>
            </a:lvl2pPr>
            <a:lvl3pPr marL="961722" indent="-302936">
              <a:lnSpc>
                <a:spcPct val="90000"/>
              </a:lnSpc>
              <a:defRPr sz="2000"/>
            </a:lvl3pPr>
            <a:lvl4pPr marL="1227618" indent="-265896">
              <a:lnSpc>
                <a:spcPct val="90000"/>
              </a:lnSpc>
              <a:defRPr sz="1800"/>
            </a:lvl4pPr>
            <a:lvl5pPr marL="1516002" indent="-273833">
              <a:lnSpc>
                <a:spcPct val="90000"/>
              </a:lnSpc>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1553"/>
            <a:ext cx="4114800"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380999" y="2174875"/>
            <a:ext cx="4114800" cy="1537344"/>
          </a:xfrm>
        </p:spPr>
        <p:txBody>
          <a:bodyPr/>
          <a:lstStyle>
            <a:lvl1pPr marL="281770" indent="-281770">
              <a:defRPr sz="2300"/>
            </a:lvl1pPr>
            <a:lvl2pPr marL="562218" indent="-265896">
              <a:defRPr sz="2000"/>
            </a:lvl2pPr>
            <a:lvl3pPr marL="813562" indent="-243407">
              <a:defRPr sz="1800"/>
            </a:lvl3pPr>
            <a:lvl4pPr marL="1050354" indent="-228856">
              <a:defRPr sz="1700"/>
            </a:lvl4pPr>
            <a:lvl5pPr marL="1279210" indent="-206367">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45981" y="1411553"/>
            <a:ext cx="4117019" cy="692498"/>
          </a:xfrm>
        </p:spPr>
        <p:txBody>
          <a:bodyPr anchor="b"/>
          <a:lstStyle>
            <a:lvl1pPr marL="0" indent="0">
              <a:lnSpc>
                <a:spcPct val="90000"/>
              </a:lnSpc>
              <a:spcBef>
                <a:spcPts val="0"/>
              </a:spcBef>
              <a:buNone/>
              <a:defRPr sz="2500" b="1"/>
            </a:lvl1pPr>
            <a:lvl2pPr marL="457182" indent="0">
              <a:buNone/>
              <a:defRPr sz="2000" b="1"/>
            </a:lvl2pPr>
            <a:lvl3pPr marL="914363" indent="0">
              <a:buNone/>
              <a:defRPr sz="1800" b="1"/>
            </a:lvl3pPr>
            <a:lvl4pPr marL="1371545" indent="0">
              <a:buNone/>
              <a:defRPr sz="1600" b="1"/>
            </a:lvl4pPr>
            <a:lvl5pPr marL="1828727" indent="0">
              <a:buNone/>
              <a:defRPr sz="1600" b="1"/>
            </a:lvl5pPr>
            <a:lvl6pPr marL="2285909" indent="0">
              <a:buNone/>
              <a:defRPr sz="1600" b="1"/>
            </a:lvl6pPr>
            <a:lvl7pPr marL="2743090" indent="0">
              <a:buNone/>
              <a:defRPr sz="1600" b="1"/>
            </a:lvl7pPr>
            <a:lvl8pPr marL="3200272" indent="0">
              <a:buNone/>
              <a:defRPr sz="1600" b="1"/>
            </a:lvl8pPr>
            <a:lvl9pPr marL="3657454"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45026" y="2174875"/>
            <a:ext cx="4117974" cy="1537344"/>
          </a:xfrm>
        </p:spPr>
        <p:txBody>
          <a:bodyPr/>
          <a:lstStyle>
            <a:lvl1pPr marL="296321" indent="-296321">
              <a:defRPr sz="2300"/>
            </a:lvl1pPr>
            <a:lvl2pPr marL="570155" indent="-273833">
              <a:defRPr sz="2000"/>
            </a:lvl2pPr>
            <a:lvl3pPr marL="821499" indent="-244730">
              <a:defRPr sz="1800"/>
            </a:lvl3pPr>
            <a:lvl4pPr marL="1050354" indent="-236793">
              <a:defRPr sz="1700"/>
            </a:lvl4pPr>
            <a:lvl5pPr marL="1279210" indent="-220919">
              <a:defRPr sz="17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a:p>
        </p:txBody>
      </p:sp>
    </p:spTree>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WALKIN - Prints in GRAYSCALE">
    <p:spTree>
      <p:nvGrpSpPr>
        <p:cNvPr id="1" name=""/>
        <p:cNvGrpSpPr/>
        <p:nvPr/>
      </p:nvGrpSpPr>
      <p:grpSpPr>
        <a:xfrm>
          <a:off x="0" y="0"/>
          <a:ext cx="0" cy="0"/>
          <a:chOff x="0" y="0"/>
          <a:chExt cx="0" cy="0"/>
        </a:xfrm>
      </p:grpSpPr>
    </p:spTree>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3_Title and Content">
    <p:bg bwMode="black">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white"/>
        <p:txBody>
          <a:bodyPr/>
          <a:lstStyle>
            <a:lvl1pPr>
              <a:defRPr>
                <a:solidFill>
                  <a:srgbClr val="FFFFFF"/>
                </a:solidFill>
              </a:defRPr>
            </a:lvl1p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bwMode="white">
          <a:xfrm>
            <a:off x="381000" y="1411553"/>
            <a:ext cx="8382000" cy="2200602"/>
          </a:xfrm>
        </p:spPr>
        <p:txBody>
          <a:bodyPr/>
          <a:lstStyle>
            <a:lvl1pPr>
              <a:buClr>
                <a:srgbClr val="FFFFFF"/>
              </a:buClr>
              <a:buSzPct val="70000"/>
              <a:buFont typeface="Wingdings" pitchFamily="2" charset="2"/>
              <a:buChar char="l"/>
              <a:defRPr>
                <a:solidFill>
                  <a:srgbClr val="FFFFFF"/>
                </a:solidFill>
              </a:defRPr>
            </a:lvl1pPr>
            <a:lvl2pPr>
              <a:buClr>
                <a:srgbClr val="FFFFFF"/>
              </a:buClr>
              <a:buSzPct val="70000"/>
              <a:buFont typeface="Wingdings" pitchFamily="2" charset="2"/>
              <a:buChar char="l"/>
              <a:defRPr>
                <a:solidFill>
                  <a:srgbClr val="FFFFFF"/>
                </a:solidFill>
              </a:defRPr>
            </a:lvl2pPr>
            <a:lvl3pPr>
              <a:buClr>
                <a:srgbClr val="FFFFFF"/>
              </a:buClr>
              <a:buSzPct val="70000"/>
              <a:buFont typeface="Wingdings" pitchFamily="2" charset="2"/>
              <a:buChar char="l"/>
              <a:defRPr>
                <a:solidFill>
                  <a:srgbClr val="FFFFFF"/>
                </a:solidFill>
              </a:defRPr>
            </a:lvl3pPr>
            <a:lvl4pPr>
              <a:buClr>
                <a:srgbClr val="FFFFFF"/>
              </a:buClr>
              <a:buSzPct val="70000"/>
              <a:buFont typeface="Wingdings" pitchFamily="2" charset="2"/>
              <a:buChar char="l"/>
              <a:defRPr>
                <a:solidFill>
                  <a:srgbClr val="FFFFFF"/>
                </a:solidFill>
              </a:defRPr>
            </a:lvl4pPr>
            <a:lvl5pPr>
              <a:buClr>
                <a:srgbClr val="FFFFFF"/>
              </a:buClr>
              <a:buSzPct val="70000"/>
              <a:buFont typeface="Wingdings" pitchFamily="2" charset="2"/>
              <a:buChar char="l"/>
              <a:defRPr>
                <a:solidFill>
                  <a:srgbClr val="FFFFFF"/>
                </a:solidFill>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6"/>
          <p:cNvSpPr>
            <a:spLocks noGrp="1"/>
          </p:cNvSpPr>
          <p:nvPr>
            <p:ph type="body" sz="quarter" idx="11"/>
          </p:nvPr>
        </p:nvSpPr>
        <p:spPr>
          <a:xfrm>
            <a:off x="0" y="6238875"/>
            <a:ext cx="9144001" cy="619125"/>
          </a:xfrm>
          <a:solidFill>
            <a:srgbClr val="FFFF99"/>
          </a:solidFill>
        </p:spPr>
        <p:txBody>
          <a:bodyPr wrap="square" lIns="152394" tIns="76197" rIns="152394" bIns="76197" anchor="b" anchorCtr="0">
            <a:noAutofit/>
          </a:bodyPr>
          <a:lstStyle>
            <a:lvl1pPr algn="r">
              <a:buFont typeface="Arial" pitchFamily="34" charset="0"/>
              <a:buNone/>
              <a:defRPr>
                <a:solidFill>
                  <a:srgbClr val="000000"/>
                </a:solidFill>
                <a:effectLst/>
                <a:latin typeface="+mj-lt"/>
              </a:defRPr>
            </a:lvl1pPr>
          </a:lstStyle>
          <a:p>
            <a:pPr lvl="0"/>
            <a:r>
              <a:rPr lang="es-ES" smtClean="0"/>
              <a:t>Haga clic para modificar el estilo de texto del patrón</a:t>
            </a:r>
          </a:p>
        </p:txBody>
      </p:sp>
    </p:spTree>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2_Demo, Video etc. &quot;special&quot; slides">
    <p:spTree>
      <p:nvGrpSpPr>
        <p:cNvPr id="1" name=""/>
        <p:cNvGrpSpPr/>
        <p:nvPr/>
      </p:nvGrpSpPr>
      <p:grpSpPr>
        <a:xfrm>
          <a:off x="0" y="0"/>
          <a:ext cx="0" cy="0"/>
          <a:chOff x="0" y="0"/>
          <a:chExt cx="0" cy="0"/>
        </a:xfrm>
      </p:grpSpPr>
      <p:sp>
        <p:nvSpPr>
          <p:cNvPr id="2" name="Title 1"/>
          <p:cNvSpPr>
            <a:spLocks noGrp="1"/>
          </p:cNvSpPr>
          <p:nvPr>
            <p:ph type="ctrTitle"/>
          </p:nvPr>
        </p:nvSpPr>
        <p:spPr>
          <a:xfrm>
            <a:off x="1369219" y="649805"/>
            <a:ext cx="7043208" cy="1523494"/>
          </a:xfrm>
        </p:spPr>
        <p:txBody>
          <a:bodyPr anchor="ctr" anchorCtr="0">
            <a:noAutofit/>
          </a:bodyPr>
          <a:lstStyle>
            <a:lvl1pPr>
              <a:lnSpc>
                <a:spcPct val="90000"/>
              </a:lnSpc>
              <a:defRPr sz="54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368955" y="4344988"/>
            <a:ext cx="7043208" cy="461665"/>
          </a:xfrm>
        </p:spPr>
        <p:txBody>
          <a:bodyPr>
            <a:noAutofit/>
          </a:bodyPr>
          <a:lstStyle>
            <a:lvl1pPr marL="0" indent="0" algn="l">
              <a:lnSpc>
                <a:spcPct val="90000"/>
              </a:lnSpc>
              <a:spcBef>
                <a:spcPts val="0"/>
              </a:spcBef>
              <a:buNone/>
              <a:defRPr>
                <a:solidFill>
                  <a:schemeClr val="tx1"/>
                </a:solidFill>
              </a:defRPr>
            </a:lvl1pPr>
            <a:lvl2pPr marL="457182" indent="0" algn="ctr">
              <a:buNone/>
              <a:defRPr>
                <a:solidFill>
                  <a:schemeClr val="tx1">
                    <a:tint val="75000"/>
                  </a:schemeClr>
                </a:solidFill>
              </a:defRPr>
            </a:lvl2pPr>
            <a:lvl3pPr marL="914363" indent="0" algn="ctr">
              <a:buNone/>
              <a:defRPr>
                <a:solidFill>
                  <a:schemeClr val="tx1">
                    <a:tint val="75000"/>
                  </a:schemeClr>
                </a:solidFill>
              </a:defRPr>
            </a:lvl3pPr>
            <a:lvl4pPr marL="1371545" indent="0" algn="ctr">
              <a:buNone/>
              <a:defRPr>
                <a:solidFill>
                  <a:schemeClr val="tx1">
                    <a:tint val="75000"/>
                  </a:schemeClr>
                </a:solidFill>
              </a:defRPr>
            </a:lvl4pPr>
            <a:lvl5pPr marL="1828727" indent="0" algn="ctr">
              <a:buNone/>
              <a:defRPr>
                <a:solidFill>
                  <a:schemeClr val="tx1">
                    <a:tint val="75000"/>
                  </a:schemeClr>
                </a:solidFill>
              </a:defRPr>
            </a:lvl5pPr>
            <a:lvl6pPr marL="2285909" indent="0" algn="ctr">
              <a:buNone/>
              <a:defRPr>
                <a:solidFill>
                  <a:schemeClr val="tx1">
                    <a:tint val="75000"/>
                  </a:schemeClr>
                </a:solidFill>
              </a:defRPr>
            </a:lvl6pPr>
            <a:lvl7pPr marL="2743090" indent="0" algn="ctr">
              <a:buNone/>
              <a:defRPr>
                <a:solidFill>
                  <a:schemeClr val="tx1">
                    <a:tint val="75000"/>
                  </a:schemeClr>
                </a:solidFill>
              </a:defRPr>
            </a:lvl7pPr>
            <a:lvl8pPr marL="3200272" indent="0" algn="ctr">
              <a:buNone/>
              <a:defRPr>
                <a:solidFill>
                  <a:schemeClr val="tx1">
                    <a:tint val="75000"/>
                  </a:schemeClr>
                </a:solidFill>
              </a:defRPr>
            </a:lvl8pPr>
            <a:lvl9pPr marL="3657454" indent="0" algn="ctr">
              <a:buNone/>
              <a:defRPr>
                <a:solidFill>
                  <a:schemeClr val="tx1">
                    <a:tint val="75000"/>
                  </a:schemeClr>
                </a:solidFill>
              </a:defRPr>
            </a:lvl9pPr>
          </a:lstStyle>
          <a:p>
            <a:r>
              <a:rPr lang="es-ES" smtClean="0"/>
              <a:t>Haga clic para modificar el estilo de subtítulo del patrón</a:t>
            </a:r>
            <a:endParaRPr lang="en-US" dirty="0"/>
          </a:p>
        </p:txBody>
      </p:sp>
      <p:sp>
        <p:nvSpPr>
          <p:cNvPr id="7" name="Text Placeholder 6"/>
          <p:cNvSpPr>
            <a:spLocks noGrp="1"/>
          </p:cNvSpPr>
          <p:nvPr>
            <p:ph type="body" sz="quarter" idx="10" hasCustomPrompt="1"/>
          </p:nvPr>
        </p:nvSpPr>
        <p:spPr>
          <a:xfrm>
            <a:off x="722049" y="2355850"/>
            <a:ext cx="7690114" cy="1384994"/>
          </a:xfrm>
        </p:spPr>
        <p:txBody>
          <a:bodyPr anchor="t" anchorCtr="0">
            <a:noAutofit/>
            <a:scene3d>
              <a:camera prst="orthographicFront"/>
              <a:lightRig rig="flat" dir="t"/>
            </a:scene3d>
            <a:sp3d extrusionH="88900" contourW="2540">
              <a:bevelT w="38100" h="31750"/>
              <a:contourClr>
                <a:srgbClr val="F4A234"/>
              </a:contourClr>
            </a:sp3d>
          </a:bodyPr>
          <a:lstStyle>
            <a:lvl1pPr marL="0" indent="0" algn="l">
              <a:buFont typeface="Arial" pitchFamily="34" charset="0"/>
              <a:buNone/>
              <a:defRPr kumimoji="0" lang="en-US" sz="10000" b="1" i="1" u="none" strike="noStrike" kern="1200" cap="none" spc="-642" normalizeH="0" baseline="0" noProof="0" dirty="0" smtClean="0">
                <a:ln w="11430"/>
                <a:gradFill>
                  <a:gsLst>
                    <a:gs pos="0">
                      <a:srgbClr val="0066FF"/>
                    </a:gs>
                    <a:gs pos="28000">
                      <a:srgbClr val="2E59B0"/>
                    </a:gs>
                    <a:gs pos="62000">
                      <a:srgbClr val="2B395F"/>
                    </a:gs>
                    <a:gs pos="88000">
                      <a:srgbClr val="000000"/>
                    </a:gs>
                  </a:gsLst>
                  <a:lin ang="5400000"/>
                </a:gradFill>
                <a:effectLst>
                  <a:outerShdw blurRad="50800" dist="39000" dir="5460000" algn="tl">
                    <a:srgbClr val="000000">
                      <a:alpha val="38000"/>
                    </a:srgbClr>
                  </a:outerShdw>
                </a:effectLst>
                <a:uLnTx/>
                <a:uFillTx/>
                <a:latin typeface="+mn-lt"/>
                <a:ea typeface="+mn-ea"/>
                <a:cs typeface="+mn-cs"/>
              </a:defRPr>
            </a:lvl1pPr>
          </a:lstStyle>
          <a:p>
            <a:pPr lvl="0"/>
            <a:r>
              <a:rPr lang="en-US" dirty="0" smtClean="0"/>
              <a:t>click to…</a:t>
            </a:r>
          </a:p>
        </p:txBody>
      </p:sp>
    </p:spTree>
  </p:cSld>
  <p:clrMapOvr>
    <a:masterClrMapping/>
  </p:clrMapOvr>
  <p:transition>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Use for slides with Software Cod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6" name="Text Placeholder 5"/>
          <p:cNvSpPr>
            <a:spLocks noGrp="1"/>
          </p:cNvSpPr>
          <p:nvPr>
            <p:ph type="body" sz="quarter" idx="10"/>
          </p:nvPr>
        </p:nvSpPr>
        <p:spPr>
          <a:xfrm>
            <a:off x="722313" y="1905000"/>
            <a:ext cx="8040688" cy="1938992"/>
          </a:xfrm>
        </p:spPr>
        <p:txBody>
          <a:bodyPr/>
          <a:lstStyle>
            <a:lvl1pPr>
              <a:lnSpc>
                <a:spcPct val="90000"/>
              </a:lnSpc>
              <a:defRPr/>
            </a:lvl1pPr>
            <a:lvl2pPr>
              <a:lnSpc>
                <a:spcPct val="90000"/>
              </a:lnSpc>
              <a:defRPr/>
            </a:lvl2pPr>
            <a:lvl3pPr>
              <a:lnSpc>
                <a:spcPct val="90000"/>
              </a:lnSpc>
              <a:defRPr/>
            </a:lvl3pPr>
            <a:lvl4pPr>
              <a:lnSpc>
                <a:spcPct val="90000"/>
              </a:lnSpc>
              <a:defRPr/>
            </a:lvl4pPr>
            <a:lvl5pPr>
              <a:lnSpc>
                <a:spcPct val="90000"/>
              </a:lnSpc>
              <a:defRPr/>
            </a:lvl5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Ovr>
    <a:masterClrMapping/>
  </p:clrMapOvr>
  <p:transition>
    <p:fad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Rectangle 4"/>
          <p:cNvSpPr>
            <a:spLocks noGrp="1" noChangeArrowheads="1"/>
          </p:cNvSpPr>
          <p:nvPr>
            <p:ph type="dt" sz="half" idx="10"/>
          </p:nvPr>
        </p:nvSpPr>
        <p:spPr>
          <a:xfrm>
            <a:off x="457200" y="6245225"/>
            <a:ext cx="2133600" cy="476250"/>
          </a:xfrm>
          <a:prstGeom prst="rect">
            <a:avLst/>
          </a:prstGeom>
          <a:ln/>
        </p:spPr>
        <p:txBody>
          <a:bodyPr/>
          <a:lstStyle>
            <a:lvl1pPr>
              <a:defRPr/>
            </a:lvl1pPr>
          </a:lstStyle>
          <a:p>
            <a:fld id="{8F6BCBE8-30B0-4476-8762-9236B142003A}" type="datetimeFigureOut">
              <a:rPr lang="en-US" smtClean="0"/>
              <a:pPr/>
              <a:t>5/5/2015</a:t>
            </a:fld>
            <a:endParaRPr lang="en-US" sz="1100" dirty="0">
              <a:solidFill>
                <a:schemeClr val="tx2"/>
              </a:solidFill>
            </a:endParaRPr>
          </a:p>
        </p:txBody>
      </p:sp>
      <p:sp>
        <p:nvSpPr>
          <p:cNvPr id="5" name="Rectangle 5"/>
          <p:cNvSpPr>
            <a:spLocks noGrp="1" noChangeArrowheads="1"/>
          </p:cNvSpPr>
          <p:nvPr>
            <p:ph type="ftr" sz="quarter" idx="11"/>
          </p:nvPr>
        </p:nvSpPr>
        <p:spPr>
          <a:xfrm>
            <a:off x="3124200" y="6245225"/>
            <a:ext cx="2895600" cy="476250"/>
          </a:xfrm>
          <a:prstGeom prst="rect">
            <a:avLst/>
          </a:prstGeom>
          <a:ln/>
        </p:spPr>
        <p:txBody>
          <a:bodyPr/>
          <a:lstStyle>
            <a:lvl1pPr>
              <a:defRPr/>
            </a:lvl1pPr>
          </a:lstStyle>
          <a:p>
            <a:pPr algn="r" eaLnBrk="1" latinLnBrk="0" hangingPunct="1"/>
            <a:endParaRPr kumimoji="0" lang="en-US" sz="1100" dirty="0">
              <a:solidFill>
                <a:schemeClr val="tx2"/>
              </a:solidFill>
            </a:endParaRPr>
          </a:p>
        </p:txBody>
      </p:sp>
      <p:sp>
        <p:nvSpPr>
          <p:cNvPr id="6" name="Rectangle 6"/>
          <p:cNvSpPr>
            <a:spLocks noGrp="1" noChangeArrowheads="1"/>
          </p:cNvSpPr>
          <p:nvPr>
            <p:ph type="sldNum" sz="quarter" idx="12"/>
          </p:nvPr>
        </p:nvSpPr>
        <p:spPr>
          <a:xfrm>
            <a:off x="6553200" y="6245225"/>
            <a:ext cx="2133600" cy="476250"/>
          </a:xfrm>
          <a:prstGeom prst="rect">
            <a:avLst/>
          </a:prstGeom>
          <a:ln/>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1427"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28"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1429"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0"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1431"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1432"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1433"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1434" name="Rectangle 10"/>
          <p:cNvSpPr>
            <a:spLocks noGrp="1" noChangeArrowheads="1"/>
          </p:cNvSpPr>
          <p:nvPr>
            <p:ph type="ctrTitle" sz="quarter"/>
          </p:nvPr>
        </p:nvSpPr>
        <p:spPr>
          <a:xfrm>
            <a:off x="685800" y="1873250"/>
            <a:ext cx="7772400" cy="1555750"/>
          </a:xfrm>
        </p:spPr>
        <p:txBody>
          <a:bodyPr/>
          <a:lstStyle>
            <a:lvl1pPr>
              <a:defRPr sz="4800"/>
            </a:lvl1pPr>
          </a:lstStyle>
          <a:p>
            <a:r>
              <a:rPr lang="es-ES" smtClean="0"/>
              <a:t>Haga clic para modificar el estilo de título del patrón</a:t>
            </a:r>
            <a:endParaRPr lang="es-ES"/>
          </a:p>
        </p:txBody>
      </p:sp>
      <p:sp>
        <p:nvSpPr>
          <p:cNvPr id="231435" name="Rectangle 11"/>
          <p:cNvSpPr>
            <a:spLocks noGrp="1" noChangeArrowheads="1"/>
          </p:cNvSpPr>
          <p:nvPr>
            <p:ph type="subTitle" sz="quarter" idx="1"/>
          </p:nvPr>
        </p:nvSpPr>
        <p:spPr>
          <a:xfrm>
            <a:off x="1371600" y="3886200"/>
            <a:ext cx="6400800" cy="1752600"/>
          </a:xfrm>
        </p:spPr>
        <p:txBody>
          <a:bodyPr/>
          <a:lstStyle>
            <a:lvl1pPr marL="0" indent="0" algn="ctr">
              <a:buFont typeface="Wingdings" pitchFamily="2" charset="2"/>
              <a:buNone/>
              <a:defRPr/>
            </a:lvl1pPr>
          </a:lstStyle>
          <a:p>
            <a:r>
              <a:rPr lang="es-ES" smtClean="0"/>
              <a:t>Haga clic para modificar el estilo de subtítulo del patrón</a:t>
            </a:r>
            <a:endParaRPr lang="es-ES"/>
          </a:p>
        </p:txBody>
      </p:sp>
      <p:sp>
        <p:nvSpPr>
          <p:cNvPr id="231436" name="Rectangle 12"/>
          <p:cNvSpPr>
            <a:spLocks noGrp="1" noChangeArrowheads="1"/>
          </p:cNvSpPr>
          <p:nvPr>
            <p:ph type="dt" sz="quarter" idx="2"/>
          </p:nvPr>
        </p:nvSpPr>
        <p:spPr/>
        <p:txBody>
          <a:bodyPr/>
          <a:lstStyle>
            <a:lvl1pPr>
              <a:defRPr/>
            </a:lvl1pPr>
          </a:lstStyle>
          <a:p>
            <a:fld id="{8F6BCBE8-30B0-4476-8762-9236B142003A}" type="datetimeFigureOut">
              <a:rPr lang="en-US" smtClean="0"/>
              <a:pPr/>
              <a:t>5/5/2015</a:t>
            </a:fld>
            <a:endParaRPr lang="en-US" sz="1100" dirty="0">
              <a:solidFill>
                <a:schemeClr val="tx2"/>
              </a:solidFill>
            </a:endParaRPr>
          </a:p>
        </p:txBody>
      </p:sp>
      <p:sp>
        <p:nvSpPr>
          <p:cNvPr id="231437" name="Rectangle 13"/>
          <p:cNvSpPr>
            <a:spLocks noGrp="1" noChangeArrowheads="1"/>
          </p:cNvSpPr>
          <p:nvPr>
            <p:ph type="ftr" sz="quarter" idx="3"/>
          </p:nvPr>
        </p:nvSpPr>
        <p:spPr/>
        <p:txBody>
          <a:bodyPr/>
          <a:lstStyle>
            <a:lvl1pPr>
              <a:defRPr/>
            </a:lvl1pPr>
          </a:lstStyle>
          <a:p>
            <a:pPr algn="r" eaLnBrk="1" latinLnBrk="0" hangingPunct="1"/>
            <a:endParaRPr kumimoji="0" lang="en-US" sz="1100" dirty="0">
              <a:solidFill>
                <a:schemeClr val="tx2"/>
              </a:solidFill>
            </a:endParaRPr>
          </a:p>
        </p:txBody>
      </p:sp>
      <p:sp>
        <p:nvSpPr>
          <p:cNvPr id="231438" name="Rectangle 14"/>
          <p:cNvSpPr>
            <a:spLocks noGrp="1" noChangeArrowheads="1"/>
          </p:cNvSpPr>
          <p:nvPr>
            <p:ph type="sldNum" sz="quarter" idx="4"/>
          </p:nvPr>
        </p:nvSpPr>
        <p:spPr/>
        <p:txBody>
          <a:bodyPr/>
          <a:lstStyle>
            <a:lvl1pPr>
              <a:defRPr/>
            </a:lvl1pPr>
          </a:lstStyle>
          <a:p>
            <a:pPr algn="l" eaLnBrk="1" latinLnBrk="0" hangingPunct="1"/>
            <a:fld id="{09CEB3EB-F4F2-46F4-8867-D3C68411A9A0}" type="slidenum">
              <a:rPr kumimoji="0" lang="en-US" smtClean="0"/>
              <a:pPr algn="l" eaLnBrk="1" latinLnBrk="0" hangingPunct="1"/>
              <a:t>‹Nº›</a:t>
            </a:fld>
            <a:endParaRPr kumimoji="0" lang="en-US" sz="1200">
              <a:solidFill>
                <a:schemeClr val="tx2"/>
              </a:solidFill>
            </a:endParaRPr>
          </a:p>
        </p:txBody>
      </p:sp>
    </p:spTree>
  </p:cSld>
  <p:clrMapOvr>
    <a:masterClrMapping/>
  </p:clrMapOvr>
  <p:transition>
    <p:fade/>
  </p:transition>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7E1B9B09-B225-4420-8006-6EA08D24FF0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31D155F-32C7-42A4-BD89-9F27211B0512}"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307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6CAC18C-9FF8-4BD0-A0D6-0D0AA0387E5D}"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pPr>
              <a:defRPr/>
            </a:pPr>
            <a:endParaRPr lang="es-ES"/>
          </a:p>
        </p:txBody>
      </p:sp>
      <p:sp>
        <p:nvSpPr>
          <p:cNvPr id="8" name="7 Marcador de pie de página"/>
          <p:cNvSpPr>
            <a:spLocks noGrp="1"/>
          </p:cNvSpPr>
          <p:nvPr>
            <p:ph type="ftr" sz="quarter" idx="11"/>
          </p:nvPr>
        </p:nvSpPr>
        <p:spPr/>
        <p:txBody>
          <a:bodyPr/>
          <a:lstStyle>
            <a:lvl1pPr>
              <a:defRPr/>
            </a:lvl1pPr>
          </a:lstStyle>
          <a:p>
            <a:pPr>
              <a:defRPr/>
            </a:pPr>
            <a:endParaRPr lang="es-ES"/>
          </a:p>
        </p:txBody>
      </p:sp>
      <p:sp>
        <p:nvSpPr>
          <p:cNvPr id="9" name="8 Marcador de número de diapositiva"/>
          <p:cNvSpPr>
            <a:spLocks noGrp="1"/>
          </p:cNvSpPr>
          <p:nvPr>
            <p:ph type="sldNum" sz="quarter" idx="12"/>
          </p:nvPr>
        </p:nvSpPr>
        <p:spPr/>
        <p:txBody>
          <a:bodyPr/>
          <a:lstStyle>
            <a:lvl1pPr>
              <a:defRPr/>
            </a:lvl1pPr>
          </a:lstStyle>
          <a:p>
            <a:pPr>
              <a:defRPr/>
            </a:pPr>
            <a:fld id="{AFBC9AF2-F346-4516-8D5A-B3E5585DA09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pPr>
              <a:defRPr/>
            </a:pPr>
            <a:endParaRPr lang="es-ES"/>
          </a:p>
        </p:txBody>
      </p:sp>
      <p:sp>
        <p:nvSpPr>
          <p:cNvPr id="4" name="3 Marcador de pie de página"/>
          <p:cNvSpPr>
            <a:spLocks noGrp="1"/>
          </p:cNvSpPr>
          <p:nvPr>
            <p:ph type="ftr" sz="quarter" idx="11"/>
          </p:nvPr>
        </p:nvSpPr>
        <p:spPr/>
        <p:txBody>
          <a:bodyPr/>
          <a:lstStyle>
            <a:lvl1pPr>
              <a:defRPr/>
            </a:lvl1pPr>
          </a:lstStyle>
          <a:p>
            <a:pPr>
              <a:defRPr/>
            </a:pPr>
            <a:endParaRPr lang="es-ES"/>
          </a:p>
        </p:txBody>
      </p:sp>
      <p:sp>
        <p:nvSpPr>
          <p:cNvPr id="5" name="4 Marcador de número de diapositiva"/>
          <p:cNvSpPr>
            <a:spLocks noGrp="1"/>
          </p:cNvSpPr>
          <p:nvPr>
            <p:ph type="sldNum" sz="quarter" idx="12"/>
          </p:nvPr>
        </p:nvSpPr>
        <p:spPr/>
        <p:txBody>
          <a:bodyPr/>
          <a:lstStyle>
            <a:lvl1pPr>
              <a:defRPr/>
            </a:lvl1pPr>
          </a:lstStyle>
          <a:p>
            <a:pPr>
              <a:defRPr/>
            </a:pPr>
            <a:fld id="{4D7DB6B4-1CA4-4119-8A80-BECC342DBE8C}"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pPr>
              <a:defRPr/>
            </a:pPr>
            <a:endParaRPr lang="es-ES"/>
          </a:p>
        </p:txBody>
      </p:sp>
      <p:sp>
        <p:nvSpPr>
          <p:cNvPr id="3" name="2 Marcador de pie de página"/>
          <p:cNvSpPr>
            <a:spLocks noGrp="1"/>
          </p:cNvSpPr>
          <p:nvPr>
            <p:ph type="ftr" sz="quarter" idx="11"/>
          </p:nvPr>
        </p:nvSpPr>
        <p:spPr/>
        <p:txBody>
          <a:bodyPr/>
          <a:lstStyle>
            <a:lvl1pPr>
              <a:defRPr/>
            </a:lvl1pPr>
          </a:lstStyle>
          <a:p>
            <a:pPr>
              <a:defRPr/>
            </a:pPr>
            <a:endParaRPr lang="es-ES"/>
          </a:p>
        </p:txBody>
      </p:sp>
      <p:sp>
        <p:nvSpPr>
          <p:cNvPr id="4" name="3 Marcador de número de diapositiva"/>
          <p:cNvSpPr>
            <a:spLocks noGrp="1"/>
          </p:cNvSpPr>
          <p:nvPr>
            <p:ph type="sldNum" sz="quarter" idx="12"/>
          </p:nvPr>
        </p:nvSpPr>
        <p:spPr/>
        <p:txBody>
          <a:bodyPr/>
          <a:lstStyle>
            <a:lvl1pPr>
              <a:defRPr/>
            </a:lvl1pPr>
          </a:lstStyle>
          <a:p>
            <a:pPr>
              <a:defRPr/>
            </a:pPr>
            <a:fld id="{3F2E0B3F-8807-45C8-BB1F-6715E39F19FB}"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EC31BF8B-4983-49A1-BE4E-5B636989A1EA}"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pPr>
              <a:defRPr/>
            </a:pPr>
            <a:endParaRPr lang="es-ES"/>
          </a:p>
        </p:txBody>
      </p:sp>
      <p:sp>
        <p:nvSpPr>
          <p:cNvPr id="6" name="5 Marcador de pie de página"/>
          <p:cNvSpPr>
            <a:spLocks noGrp="1"/>
          </p:cNvSpPr>
          <p:nvPr>
            <p:ph type="ftr" sz="quarter" idx="11"/>
          </p:nvPr>
        </p:nvSpPr>
        <p:spPr/>
        <p:txBody>
          <a:bodyPr/>
          <a:lstStyle>
            <a:lvl1pPr>
              <a:defRPr/>
            </a:lvl1pPr>
          </a:lstStyle>
          <a:p>
            <a:pPr>
              <a:defRPr/>
            </a:pPr>
            <a:endParaRPr lang="es-ES"/>
          </a:p>
        </p:txBody>
      </p:sp>
      <p:sp>
        <p:nvSpPr>
          <p:cNvPr id="7" name="6 Marcador de número de diapositiva"/>
          <p:cNvSpPr>
            <a:spLocks noGrp="1"/>
          </p:cNvSpPr>
          <p:nvPr>
            <p:ph type="sldNum" sz="quarter" idx="12"/>
          </p:nvPr>
        </p:nvSpPr>
        <p:spPr/>
        <p:txBody>
          <a:bodyPr/>
          <a:lstStyle>
            <a:lvl1pPr>
              <a:defRPr/>
            </a:lvl1pPr>
          </a:lstStyle>
          <a:p>
            <a:pPr>
              <a:defRPr/>
            </a:pPr>
            <a:fld id="{B5C0539C-C117-46C3-B249-C1706F0B2CB9}"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DB3CB5CD-E241-4973-8F60-A99A17EC26F1}"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7813"/>
            <a:ext cx="2057400" cy="5853112"/>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7813"/>
            <a:ext cx="6019800" cy="5853112"/>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pPr>
              <a:defRPr/>
            </a:pPr>
            <a:endParaRPr lang="es-ES"/>
          </a:p>
        </p:txBody>
      </p:sp>
      <p:sp>
        <p:nvSpPr>
          <p:cNvPr id="5" name="4 Marcador de pie de página"/>
          <p:cNvSpPr>
            <a:spLocks noGrp="1"/>
          </p:cNvSpPr>
          <p:nvPr>
            <p:ph type="ftr" sz="quarter" idx="11"/>
          </p:nvPr>
        </p:nvSpPr>
        <p:spPr/>
        <p:txBody>
          <a:bodyPr/>
          <a:lstStyle>
            <a:lvl1pPr>
              <a:defRPr/>
            </a:lvl1pPr>
          </a:lstStyle>
          <a:p>
            <a:pPr>
              <a:defRPr/>
            </a:pPr>
            <a:endParaRPr lang="es-ES"/>
          </a:p>
        </p:txBody>
      </p:sp>
      <p:sp>
        <p:nvSpPr>
          <p:cNvPr id="6" name="5 Marcador de número de diapositiva"/>
          <p:cNvSpPr>
            <a:spLocks noGrp="1"/>
          </p:cNvSpPr>
          <p:nvPr>
            <p:ph type="sldNum" sz="quarter" idx="12"/>
          </p:nvPr>
        </p:nvSpPr>
        <p:spPr/>
        <p:txBody>
          <a:bodyPr/>
          <a:lstStyle>
            <a:lvl1pPr>
              <a:defRPr/>
            </a:lvl1pPr>
          </a:lstStyle>
          <a:p>
            <a:pPr>
              <a:defRPr/>
            </a:pPr>
            <a:fld id="{ACC4305B-07BD-4B8F-8FAE-8D057D5C03B0}" type="slidenum">
              <a:rPr lang="es-ES" smtClean="0"/>
              <a:pPr>
                <a:defRPr/>
              </a:pPr>
              <a:t>‹Nº›</a:t>
            </a:fld>
            <a:endParaRPr lang="es-E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4.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14" cstate="print">
            <a:lum/>
          </a:blip>
          <a:srcRect/>
          <a:stretch>
            <a:fillRect l="-1000" r="-1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381000" y="1412875"/>
            <a:ext cx="8382000" cy="2135969"/>
          </a:xfrm>
          <a:prstGeom prst="rect">
            <a:avLst/>
          </a:prstGeom>
        </p:spPr>
        <p:txBody>
          <a:bodyPr vert="horz"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fade/>
  </p:transition>
  <p:txStyles>
    <p:titleStyle>
      <a:lvl1pPr algn="l" defTabSz="914363" rtl="0" eaLnBrk="1" latinLnBrk="0" hangingPunct="1">
        <a:lnSpc>
          <a:spcPct val="90000"/>
        </a:lnSpc>
        <a:spcBef>
          <a:spcPct val="0"/>
        </a:spcBef>
        <a:buNone/>
        <a:defRPr lang="en-US" sz="4800" b="0" kern="1200" cap="none" spc="-150"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396875" indent="-396875" algn="l" defTabSz="914363" rtl="0" eaLnBrk="1" latinLnBrk="0" hangingPunct="1">
        <a:lnSpc>
          <a:spcPct val="90000"/>
        </a:lnSpc>
        <a:spcBef>
          <a:spcPct val="20000"/>
        </a:spcBef>
        <a:buFontTx/>
        <a:buBlip>
          <a:blip r:embed="rId15"/>
        </a:buBlip>
        <a:defRPr sz="3200" kern="1200">
          <a:solidFill>
            <a:schemeClr val="tx1"/>
          </a:solidFill>
          <a:latin typeface="+mn-lt"/>
          <a:ea typeface="+mn-ea"/>
          <a:cs typeface="+mn-cs"/>
        </a:defRPr>
      </a:lvl1pPr>
      <a:lvl2pPr marL="914400" indent="-396875" algn="l" defTabSz="914363" rtl="0" eaLnBrk="1" latinLnBrk="0" hangingPunct="1">
        <a:lnSpc>
          <a:spcPct val="90000"/>
        </a:lnSpc>
        <a:spcBef>
          <a:spcPct val="20000"/>
        </a:spcBef>
        <a:buFontTx/>
        <a:buBlip>
          <a:blip r:embed="rId16"/>
        </a:buBlip>
        <a:defRPr sz="2800" kern="1200">
          <a:solidFill>
            <a:schemeClr val="tx1"/>
          </a:solidFill>
          <a:latin typeface="+mn-lt"/>
          <a:ea typeface="+mn-ea"/>
          <a:cs typeface="+mn-cs"/>
        </a:defRPr>
      </a:lvl2pPr>
      <a:lvl3pPr marL="1258888" indent="-344488"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3pPr>
      <a:lvl4pPr marL="1604963" indent="-346075"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4pPr>
      <a:lvl5pPr marL="1941513" indent="-336550" algn="l" defTabSz="914363" rtl="0" eaLnBrk="1" latinLnBrk="0" hangingPunct="1">
        <a:lnSpc>
          <a:spcPct val="90000"/>
        </a:lnSpc>
        <a:spcBef>
          <a:spcPct val="20000"/>
        </a:spcBef>
        <a:buFontTx/>
        <a:buBlip>
          <a:blip r:embed="rId16"/>
        </a:buBlip>
        <a:defRPr sz="2400" kern="1200">
          <a:solidFill>
            <a:schemeClr val="tx1"/>
          </a:solidFill>
          <a:latin typeface="+mn-lt"/>
          <a:ea typeface="+mn-ea"/>
          <a:cs typeface="+mn-cs"/>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blipFill dpi="0" rotWithShape="1">
          <a:blip r:embed="rId4" cstate="print">
            <a:lum/>
          </a:blip>
          <a:srcRect/>
          <a:stretch>
            <a:fillRect l="-1000" r="-1000"/>
          </a:stretch>
        </a:blipFill>
        <a:effectLst/>
      </p:bgPr>
    </p:bg>
    <p:spTree>
      <p:nvGrpSpPr>
        <p:cNvPr id="1" name=""/>
        <p:cNvGrpSpPr/>
        <p:nvPr/>
      </p:nvGrpSpPr>
      <p:grpSpPr>
        <a:xfrm>
          <a:off x="0" y="0"/>
          <a:ext cx="0" cy="0"/>
          <a:chOff x="0" y="0"/>
          <a:chExt cx="0" cy="0"/>
        </a:xfrm>
      </p:grpSpPr>
      <p:pic>
        <p:nvPicPr>
          <p:cNvPr id="4" name="Picture 3" descr="white rectangle.png"/>
          <p:cNvPicPr>
            <a:picLocks noChangeAspect="1"/>
          </p:cNvPicPr>
          <p:nvPr/>
        </p:nvPicPr>
        <p:blipFill>
          <a:blip r:embed="rId5" cstate="print"/>
          <a:srcRect b="10453"/>
          <a:stretch>
            <a:fillRect/>
          </a:stretch>
        </p:blipFill>
        <p:spPr>
          <a:xfrm>
            <a:off x="0" y="1299706"/>
            <a:ext cx="9144000" cy="5558294"/>
          </a:xfrm>
          <a:prstGeom prst="rect">
            <a:avLst/>
          </a:prstGeom>
        </p:spPr>
      </p:pic>
      <p:sp>
        <p:nvSpPr>
          <p:cNvPr id="2" name="Title Placeholder 1"/>
          <p:cNvSpPr>
            <a:spLocks noGrp="1"/>
          </p:cNvSpPr>
          <p:nvPr>
            <p:ph type="title"/>
          </p:nvPr>
        </p:nvSpPr>
        <p:spPr>
          <a:xfrm>
            <a:off x="381000" y="230188"/>
            <a:ext cx="8382000" cy="664797"/>
          </a:xfrm>
          <a:prstGeom prst="rect">
            <a:avLst/>
          </a:prstGeom>
        </p:spPr>
        <p:txBody>
          <a:bodyPr vert="horz" wrap="square" lIns="0" tIns="0" rIns="0" bIns="0" rtlCol="0" anchor="t">
            <a:spAutoFit/>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722312" y="1905000"/>
            <a:ext cx="8040688" cy="2108269"/>
          </a:xfrm>
          <a:prstGeom prst="rect">
            <a:avLst/>
          </a:prstGeom>
        </p:spPr>
        <p:txBody>
          <a:bodyPr vert="horz" wrap="square" lIns="0" tIns="0" rIns="0" bIns="0" rtlCol="0">
            <a:sp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Tree>
  </p:cSld>
  <p:clrMap bg1="lt1" tx1="dk1" bg2="lt2" tx2="dk2" accent1="accent1" accent2="accent2" accent3="accent3" accent4="accent4" accent5="accent5" accent6="accent6" hlink="hlink" folHlink="folHlink"/>
  <p:sldLayoutIdLst>
    <p:sldLayoutId id="2147483674" r:id="rId1"/>
    <p:sldLayoutId id="2147483723" r:id="rId2"/>
  </p:sldLayoutIdLst>
  <p:transition>
    <p:fade/>
  </p:transition>
  <p:txStyles>
    <p:titleStyle>
      <a:lvl1pPr algn="l" defTabSz="914363" rtl="0" eaLnBrk="1" latinLnBrk="0" hangingPunct="1">
        <a:lnSpc>
          <a:spcPct val="90000"/>
        </a:lnSpc>
        <a:spcBef>
          <a:spcPct val="0"/>
        </a:spcBef>
        <a:buNone/>
        <a:defRPr lang="en-US" sz="4800" b="0" kern="1200" cap="none" spc="-125" dirty="0" smtClean="0">
          <a:ln w="3175">
            <a:noFill/>
          </a:ln>
          <a:gradFill>
            <a:gsLst>
              <a:gs pos="0">
                <a:srgbClr val="2E59B0"/>
              </a:gs>
              <a:gs pos="49000">
                <a:srgbClr val="161D32"/>
              </a:gs>
              <a:gs pos="100000">
                <a:srgbClr val="000000"/>
              </a:gs>
            </a:gsLst>
            <a:lin ang="5400000" scaled="0"/>
          </a:gradFill>
          <a:effectLst>
            <a:outerShdw blurRad="50800" dist="38100" dir="2700000" algn="tl" rotWithShape="0">
              <a:prstClr val="black">
                <a:alpha val="40000"/>
              </a:prstClr>
            </a:outerShdw>
          </a:effectLst>
          <a:latin typeface="+mj-lt"/>
          <a:ea typeface="+mn-ea"/>
          <a:cs typeface="Arial" charset="0"/>
        </a:defRPr>
      </a:lvl1pPr>
    </p:titleStyle>
    <p:bodyStyle>
      <a:lvl1pPr marL="0" indent="0" algn="l" defTabSz="914363" rtl="0" eaLnBrk="1" latinLnBrk="0" hangingPunct="1">
        <a:lnSpc>
          <a:spcPct val="90000"/>
        </a:lnSpc>
        <a:spcBef>
          <a:spcPct val="20000"/>
        </a:spcBef>
        <a:buFont typeface="Arial" pitchFamily="34" charset="0"/>
        <a:buNone/>
        <a:defRPr sz="3000" b="1" kern="1200">
          <a:solidFill>
            <a:schemeClr val="tx1"/>
          </a:solidFill>
          <a:latin typeface="Courier New" pitchFamily="49" charset="0"/>
          <a:ea typeface="+mn-ea"/>
          <a:cs typeface="Courier New" pitchFamily="49" charset="0"/>
        </a:defRPr>
      </a:lvl1pPr>
      <a:lvl2pPr marL="384954" indent="-7937" algn="l" defTabSz="914363" rtl="0" eaLnBrk="1" latinLnBrk="0" hangingPunct="1">
        <a:lnSpc>
          <a:spcPct val="90000"/>
        </a:lnSpc>
        <a:spcBef>
          <a:spcPct val="20000"/>
        </a:spcBef>
        <a:buFont typeface="Arial" pitchFamily="34" charset="0"/>
        <a:buNone/>
        <a:defRPr sz="2800" b="1" kern="1200">
          <a:solidFill>
            <a:schemeClr val="tx1"/>
          </a:solidFill>
          <a:latin typeface="Courier New" pitchFamily="49" charset="0"/>
          <a:ea typeface="+mn-ea"/>
          <a:cs typeface="Courier New" pitchFamily="49" charset="0"/>
        </a:defRPr>
      </a:lvl2pPr>
      <a:lvl3pPr marL="761970"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3pPr>
      <a:lvl4pPr marL="1094009" indent="7937"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4pPr>
      <a:lvl5pPr marL="1426047" indent="0" algn="l" defTabSz="914363" rtl="0" eaLnBrk="1" latinLnBrk="0" hangingPunct="1">
        <a:lnSpc>
          <a:spcPct val="90000"/>
        </a:lnSpc>
        <a:spcBef>
          <a:spcPct val="20000"/>
        </a:spcBef>
        <a:buFont typeface="Arial" pitchFamily="34" charset="0"/>
        <a:buNone/>
        <a:defRPr sz="2400" b="1" kern="1200">
          <a:solidFill>
            <a:schemeClr val="tx1"/>
          </a:solidFill>
          <a:latin typeface="Courier New" pitchFamily="49" charset="0"/>
          <a:ea typeface="+mn-ea"/>
          <a:cs typeface="Courier New" pitchFamily="49" charset="0"/>
        </a:defRPr>
      </a:lvl5pPr>
      <a:lvl6pPr marL="2514499"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681"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863"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045" indent="-228591" algn="l" defTabSz="914363"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363" rtl="0" eaLnBrk="1" latinLnBrk="0" hangingPunct="1">
        <a:defRPr sz="1800" kern="1200">
          <a:solidFill>
            <a:schemeClr val="tx1"/>
          </a:solidFill>
          <a:latin typeface="+mn-lt"/>
          <a:ea typeface="+mn-ea"/>
          <a:cs typeface="+mn-cs"/>
        </a:defRPr>
      </a:lvl1pPr>
      <a:lvl2pPr marL="457182" algn="l" defTabSz="914363" rtl="0" eaLnBrk="1" latinLnBrk="0" hangingPunct="1">
        <a:defRPr sz="1800" kern="1200">
          <a:solidFill>
            <a:schemeClr val="tx1"/>
          </a:solidFill>
          <a:latin typeface="+mn-lt"/>
          <a:ea typeface="+mn-ea"/>
          <a:cs typeface="+mn-cs"/>
        </a:defRPr>
      </a:lvl2pPr>
      <a:lvl3pPr marL="914363" algn="l" defTabSz="914363" rtl="0" eaLnBrk="1" latinLnBrk="0" hangingPunct="1">
        <a:defRPr sz="1800" kern="1200">
          <a:solidFill>
            <a:schemeClr val="tx1"/>
          </a:solidFill>
          <a:latin typeface="+mn-lt"/>
          <a:ea typeface="+mn-ea"/>
          <a:cs typeface="+mn-cs"/>
        </a:defRPr>
      </a:lvl3pPr>
      <a:lvl4pPr marL="1371545" algn="l" defTabSz="914363" rtl="0" eaLnBrk="1" latinLnBrk="0" hangingPunct="1">
        <a:defRPr sz="1800" kern="1200">
          <a:solidFill>
            <a:schemeClr val="tx1"/>
          </a:solidFill>
          <a:latin typeface="+mn-lt"/>
          <a:ea typeface="+mn-ea"/>
          <a:cs typeface="+mn-cs"/>
        </a:defRPr>
      </a:lvl4pPr>
      <a:lvl5pPr marL="1828727" algn="l" defTabSz="914363" rtl="0" eaLnBrk="1" latinLnBrk="0" hangingPunct="1">
        <a:defRPr sz="1800" kern="1200">
          <a:solidFill>
            <a:schemeClr val="tx1"/>
          </a:solidFill>
          <a:latin typeface="+mn-lt"/>
          <a:ea typeface="+mn-ea"/>
          <a:cs typeface="+mn-cs"/>
        </a:defRPr>
      </a:lvl5pPr>
      <a:lvl6pPr marL="2285909" algn="l" defTabSz="914363" rtl="0" eaLnBrk="1" latinLnBrk="0" hangingPunct="1">
        <a:defRPr sz="1800" kern="1200">
          <a:solidFill>
            <a:schemeClr val="tx1"/>
          </a:solidFill>
          <a:latin typeface="+mn-lt"/>
          <a:ea typeface="+mn-ea"/>
          <a:cs typeface="+mn-cs"/>
        </a:defRPr>
      </a:lvl6pPr>
      <a:lvl7pPr marL="2743090" algn="l" defTabSz="914363" rtl="0" eaLnBrk="1" latinLnBrk="0" hangingPunct="1">
        <a:defRPr sz="1800" kern="1200">
          <a:solidFill>
            <a:schemeClr val="tx1"/>
          </a:solidFill>
          <a:latin typeface="+mn-lt"/>
          <a:ea typeface="+mn-ea"/>
          <a:cs typeface="+mn-cs"/>
        </a:defRPr>
      </a:lvl7pPr>
      <a:lvl8pPr marL="3200272" algn="l" defTabSz="914363" rtl="0" eaLnBrk="1" latinLnBrk="0" hangingPunct="1">
        <a:defRPr sz="1800" kern="1200">
          <a:solidFill>
            <a:schemeClr val="tx1"/>
          </a:solidFill>
          <a:latin typeface="+mn-lt"/>
          <a:ea typeface="+mn-ea"/>
          <a:cs typeface="+mn-cs"/>
        </a:defRPr>
      </a:lvl8pPr>
      <a:lvl9pPr marL="3657454" algn="l" defTabSz="914363"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 name="Group 2"/>
          <p:cNvGrpSpPr>
            <a:grpSpLocks/>
          </p:cNvGrpSpPr>
          <p:nvPr/>
        </p:nvGrpSpPr>
        <p:grpSpPr bwMode="auto">
          <a:xfrm>
            <a:off x="0" y="3902075"/>
            <a:ext cx="3400425" cy="2949575"/>
            <a:chOff x="0" y="2458"/>
            <a:chExt cx="2142" cy="1858"/>
          </a:xfrm>
        </p:grpSpPr>
        <p:sp>
          <p:nvSpPr>
            <p:cNvPr id="230403" name="Freeform 3"/>
            <p:cNvSpPr>
              <a:spLocks/>
            </p:cNvSpPr>
            <p:nvPr/>
          </p:nvSpPr>
          <p:spPr bwMode="ltGray">
            <a:xfrm>
              <a:off x="0" y="2508"/>
              <a:ext cx="2142" cy="1804"/>
            </a:xfrm>
            <a:custGeom>
              <a:avLst/>
              <a:gdLst/>
              <a:ahLst/>
              <a:cxnLst>
                <a:cxn ang="0">
                  <a:pos x="329" y="66"/>
                </a:cxn>
                <a:cxn ang="0">
                  <a:pos x="161" y="30"/>
                </a:cxn>
                <a:cxn ang="0">
                  <a:pos x="0" y="0"/>
                </a:cxn>
                <a:cxn ang="0">
                  <a:pos x="0" y="12"/>
                </a:cxn>
                <a:cxn ang="0">
                  <a:pos x="161" y="42"/>
                </a:cxn>
                <a:cxn ang="0">
                  <a:pos x="323" y="78"/>
                </a:cxn>
                <a:cxn ang="0">
                  <a:pos x="556" y="150"/>
                </a:cxn>
                <a:cxn ang="0">
                  <a:pos x="777" y="245"/>
                </a:cxn>
                <a:cxn ang="0">
                  <a:pos x="993" y="365"/>
                </a:cxn>
                <a:cxn ang="0">
                  <a:pos x="1196" y="503"/>
                </a:cxn>
                <a:cxn ang="0">
                  <a:pos x="1381" y="653"/>
                </a:cxn>
                <a:cxn ang="0">
                  <a:pos x="1555" y="827"/>
                </a:cxn>
                <a:cxn ang="0">
                  <a:pos x="1710" y="1019"/>
                </a:cxn>
                <a:cxn ang="0">
                  <a:pos x="1854" y="1229"/>
                </a:cxn>
                <a:cxn ang="0">
                  <a:pos x="1937" y="1366"/>
                </a:cxn>
                <a:cxn ang="0">
                  <a:pos x="2009" y="1510"/>
                </a:cxn>
                <a:cxn ang="0">
                  <a:pos x="2069" y="1654"/>
                </a:cxn>
                <a:cxn ang="0">
                  <a:pos x="2123" y="1804"/>
                </a:cxn>
                <a:cxn ang="0">
                  <a:pos x="2135" y="1804"/>
                </a:cxn>
                <a:cxn ang="0">
                  <a:pos x="2081" y="1654"/>
                </a:cxn>
                <a:cxn ang="0">
                  <a:pos x="2021" y="1510"/>
                </a:cxn>
                <a:cxn ang="0">
                  <a:pos x="1949" y="1366"/>
                </a:cxn>
                <a:cxn ang="0">
                  <a:pos x="1866" y="1223"/>
                </a:cxn>
                <a:cxn ang="0">
                  <a:pos x="1722" y="1013"/>
                </a:cxn>
                <a:cxn ang="0">
                  <a:pos x="1561" y="821"/>
                </a:cxn>
                <a:cxn ang="0">
                  <a:pos x="1387" y="647"/>
                </a:cxn>
                <a:cxn ang="0">
                  <a:pos x="1202" y="491"/>
                </a:cxn>
                <a:cxn ang="0">
                  <a:pos x="999" y="353"/>
                </a:cxn>
                <a:cxn ang="0">
                  <a:pos x="783" y="239"/>
                </a:cxn>
                <a:cxn ang="0">
                  <a:pos x="562" y="138"/>
                </a:cxn>
                <a:cxn ang="0">
                  <a:pos x="329" y="66"/>
                </a:cxn>
                <a:cxn ang="0">
                  <a:pos x="329" y="66"/>
                </a:cxn>
              </a:cxnLst>
              <a:rect l="0" t="0" r="r" b="b"/>
              <a:pathLst>
                <a:path w="2135" h="1804">
                  <a:moveTo>
                    <a:pt x="329" y="66"/>
                  </a:moveTo>
                  <a:lnTo>
                    <a:pt x="161" y="30"/>
                  </a:lnTo>
                  <a:lnTo>
                    <a:pt x="0" y="0"/>
                  </a:lnTo>
                  <a:lnTo>
                    <a:pt x="0" y="12"/>
                  </a:lnTo>
                  <a:lnTo>
                    <a:pt x="161" y="42"/>
                  </a:lnTo>
                  <a:lnTo>
                    <a:pt x="323" y="78"/>
                  </a:lnTo>
                  <a:lnTo>
                    <a:pt x="556" y="150"/>
                  </a:lnTo>
                  <a:lnTo>
                    <a:pt x="777" y="245"/>
                  </a:lnTo>
                  <a:lnTo>
                    <a:pt x="993" y="365"/>
                  </a:lnTo>
                  <a:lnTo>
                    <a:pt x="1196" y="503"/>
                  </a:lnTo>
                  <a:lnTo>
                    <a:pt x="1381" y="653"/>
                  </a:lnTo>
                  <a:lnTo>
                    <a:pt x="1555" y="827"/>
                  </a:lnTo>
                  <a:lnTo>
                    <a:pt x="1710" y="1019"/>
                  </a:lnTo>
                  <a:lnTo>
                    <a:pt x="1854" y="1229"/>
                  </a:lnTo>
                  <a:lnTo>
                    <a:pt x="1937" y="1366"/>
                  </a:lnTo>
                  <a:lnTo>
                    <a:pt x="2009" y="1510"/>
                  </a:lnTo>
                  <a:lnTo>
                    <a:pt x="2069" y="1654"/>
                  </a:lnTo>
                  <a:lnTo>
                    <a:pt x="2123" y="1804"/>
                  </a:lnTo>
                  <a:lnTo>
                    <a:pt x="2135" y="1804"/>
                  </a:lnTo>
                  <a:lnTo>
                    <a:pt x="2081" y="1654"/>
                  </a:lnTo>
                  <a:lnTo>
                    <a:pt x="2021" y="1510"/>
                  </a:lnTo>
                  <a:lnTo>
                    <a:pt x="1949" y="1366"/>
                  </a:lnTo>
                  <a:lnTo>
                    <a:pt x="1866" y="1223"/>
                  </a:lnTo>
                  <a:lnTo>
                    <a:pt x="1722" y="1013"/>
                  </a:lnTo>
                  <a:lnTo>
                    <a:pt x="1561" y="821"/>
                  </a:lnTo>
                  <a:lnTo>
                    <a:pt x="1387" y="647"/>
                  </a:lnTo>
                  <a:lnTo>
                    <a:pt x="1202" y="491"/>
                  </a:lnTo>
                  <a:lnTo>
                    <a:pt x="999" y="353"/>
                  </a:lnTo>
                  <a:lnTo>
                    <a:pt x="783" y="239"/>
                  </a:lnTo>
                  <a:lnTo>
                    <a:pt x="562" y="138"/>
                  </a:lnTo>
                  <a:lnTo>
                    <a:pt x="329" y="66"/>
                  </a:lnTo>
                  <a:lnTo>
                    <a:pt x="329" y="66"/>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4" name="Freeform 4"/>
            <p:cNvSpPr>
              <a:spLocks/>
            </p:cNvSpPr>
            <p:nvPr/>
          </p:nvSpPr>
          <p:spPr bwMode="hidden">
            <a:xfrm>
              <a:off x="0" y="2458"/>
              <a:ext cx="1854" cy="1858"/>
            </a:xfrm>
            <a:custGeom>
              <a:avLst/>
              <a:gdLst/>
              <a:ahLst/>
              <a:cxnLst>
                <a:cxn ang="0">
                  <a:pos x="1854" y="1858"/>
                </a:cxn>
                <a:cxn ang="0">
                  <a:pos x="0" y="1858"/>
                </a:cxn>
                <a:cxn ang="0">
                  <a:pos x="0" y="0"/>
                </a:cxn>
                <a:cxn ang="0">
                  <a:pos x="1854" y="1858"/>
                </a:cxn>
                <a:cxn ang="0">
                  <a:pos x="1854" y="1858"/>
                </a:cxn>
              </a:cxnLst>
              <a:rect l="0" t="0" r="r" b="b"/>
              <a:pathLst>
                <a:path w="1854" h="1858">
                  <a:moveTo>
                    <a:pt x="1854" y="1858"/>
                  </a:moveTo>
                  <a:lnTo>
                    <a:pt x="0" y="1858"/>
                  </a:lnTo>
                  <a:lnTo>
                    <a:pt x="0" y="0"/>
                  </a:lnTo>
                  <a:lnTo>
                    <a:pt x="1854" y="1858"/>
                  </a:lnTo>
                  <a:lnTo>
                    <a:pt x="1854" y="1858"/>
                  </a:lnTo>
                  <a:close/>
                </a:path>
              </a:pathLst>
            </a:custGeom>
            <a:gradFill rotWithShape="0">
              <a:gsLst>
                <a:gs pos="0">
                  <a:schemeClr val="bg2"/>
                </a:gs>
                <a:gs pos="50000">
                  <a:schemeClr val="bg1"/>
                </a:gs>
                <a:gs pos="100000">
                  <a:schemeClr val="bg2"/>
                </a:gs>
              </a:gsLst>
              <a:lin ang="18900000" scaled="1"/>
            </a:gradFill>
            <a:ln w="9525">
              <a:noFill/>
              <a:round/>
              <a:headEnd/>
              <a:tailEnd/>
            </a:ln>
          </p:spPr>
          <p:txBody>
            <a:bodyPr/>
            <a:lstStyle/>
            <a:p>
              <a:endParaRPr lang="es-ES"/>
            </a:p>
          </p:txBody>
        </p:sp>
        <p:sp>
          <p:nvSpPr>
            <p:cNvPr id="230405" name="Freeform 5"/>
            <p:cNvSpPr>
              <a:spLocks/>
            </p:cNvSpPr>
            <p:nvPr/>
          </p:nvSpPr>
          <p:spPr bwMode="ltGray">
            <a:xfrm>
              <a:off x="0" y="2735"/>
              <a:ext cx="1745" cy="1577"/>
            </a:xfrm>
            <a:custGeom>
              <a:avLst/>
              <a:gdLst/>
              <a:ahLst/>
              <a:cxnLst>
                <a:cxn ang="0">
                  <a:pos x="1640" y="1377"/>
                </a:cxn>
                <a:cxn ang="0">
                  <a:pos x="1692" y="1479"/>
                </a:cxn>
                <a:cxn ang="0">
                  <a:pos x="1732" y="1577"/>
                </a:cxn>
                <a:cxn ang="0">
                  <a:pos x="1745" y="1577"/>
                </a:cxn>
                <a:cxn ang="0">
                  <a:pos x="1703" y="1469"/>
                </a:cxn>
                <a:cxn ang="0">
                  <a:pos x="1649" y="1367"/>
                </a:cxn>
                <a:cxn ang="0">
                  <a:pos x="1535" y="1157"/>
                </a:cxn>
                <a:cxn ang="0">
                  <a:pos x="1395" y="951"/>
                </a:cxn>
                <a:cxn ang="0">
                  <a:pos x="1236" y="756"/>
                </a:cxn>
                <a:cxn ang="0">
                  <a:pos x="1061" y="582"/>
                </a:cxn>
                <a:cxn ang="0">
                  <a:pos x="876" y="426"/>
                </a:cxn>
                <a:cxn ang="0">
                  <a:pos x="672" y="294"/>
                </a:cxn>
                <a:cxn ang="0">
                  <a:pos x="455" y="174"/>
                </a:cxn>
                <a:cxn ang="0">
                  <a:pos x="234" y="78"/>
                </a:cxn>
                <a:cxn ang="0">
                  <a:pos x="0" y="0"/>
                </a:cxn>
                <a:cxn ang="0">
                  <a:pos x="0" y="12"/>
                </a:cxn>
                <a:cxn ang="0">
                  <a:pos x="222" y="89"/>
                </a:cxn>
                <a:cxn ang="0">
                  <a:pos x="446" y="185"/>
                </a:cxn>
                <a:cxn ang="0">
                  <a:pos x="662" y="305"/>
                </a:cxn>
                <a:cxn ang="0">
                  <a:pos x="866" y="437"/>
                </a:cxn>
                <a:cxn ang="0">
                  <a:pos x="1052" y="593"/>
                </a:cxn>
                <a:cxn ang="0">
                  <a:pos x="1226" y="767"/>
                </a:cxn>
                <a:cxn ang="0">
                  <a:pos x="1385" y="960"/>
                </a:cxn>
                <a:cxn ang="0">
                  <a:pos x="1526" y="1167"/>
                </a:cxn>
                <a:cxn ang="0">
                  <a:pos x="1640" y="1377"/>
                </a:cxn>
              </a:cxnLst>
              <a:rect l="0" t="0" r="r" b="b"/>
              <a:pathLst>
                <a:path w="1745" h="1577">
                  <a:moveTo>
                    <a:pt x="1640" y="1377"/>
                  </a:moveTo>
                  <a:lnTo>
                    <a:pt x="1692" y="1479"/>
                  </a:lnTo>
                  <a:lnTo>
                    <a:pt x="1732" y="1577"/>
                  </a:lnTo>
                  <a:lnTo>
                    <a:pt x="1745" y="1577"/>
                  </a:lnTo>
                  <a:lnTo>
                    <a:pt x="1703" y="1469"/>
                  </a:lnTo>
                  <a:lnTo>
                    <a:pt x="1649" y="1367"/>
                  </a:lnTo>
                  <a:lnTo>
                    <a:pt x="1535" y="1157"/>
                  </a:lnTo>
                  <a:lnTo>
                    <a:pt x="1395" y="951"/>
                  </a:lnTo>
                  <a:lnTo>
                    <a:pt x="1236" y="756"/>
                  </a:lnTo>
                  <a:lnTo>
                    <a:pt x="1061" y="582"/>
                  </a:lnTo>
                  <a:lnTo>
                    <a:pt x="876" y="426"/>
                  </a:lnTo>
                  <a:lnTo>
                    <a:pt x="672" y="294"/>
                  </a:lnTo>
                  <a:lnTo>
                    <a:pt x="455" y="174"/>
                  </a:lnTo>
                  <a:lnTo>
                    <a:pt x="234" y="78"/>
                  </a:lnTo>
                  <a:lnTo>
                    <a:pt x="0" y="0"/>
                  </a:lnTo>
                  <a:lnTo>
                    <a:pt x="0" y="12"/>
                  </a:lnTo>
                  <a:lnTo>
                    <a:pt x="222" y="89"/>
                  </a:lnTo>
                  <a:lnTo>
                    <a:pt x="446" y="185"/>
                  </a:lnTo>
                  <a:lnTo>
                    <a:pt x="662" y="305"/>
                  </a:lnTo>
                  <a:lnTo>
                    <a:pt x="866" y="437"/>
                  </a:lnTo>
                  <a:lnTo>
                    <a:pt x="1052" y="593"/>
                  </a:lnTo>
                  <a:lnTo>
                    <a:pt x="1226" y="767"/>
                  </a:lnTo>
                  <a:lnTo>
                    <a:pt x="1385" y="960"/>
                  </a:lnTo>
                  <a:lnTo>
                    <a:pt x="1526" y="1167"/>
                  </a:lnTo>
                  <a:lnTo>
                    <a:pt x="1640" y="1377"/>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6" name="Freeform 6"/>
            <p:cNvSpPr>
              <a:spLocks/>
            </p:cNvSpPr>
            <p:nvPr/>
          </p:nvSpPr>
          <p:spPr bwMode="ltGray">
            <a:xfrm>
              <a:off x="0" y="2544"/>
              <a:ext cx="1745" cy="1768"/>
            </a:xfrm>
            <a:custGeom>
              <a:avLst/>
              <a:gdLst/>
              <a:ahLst/>
              <a:cxnLst>
                <a:cxn ang="0">
                  <a:pos x="0" y="0"/>
                </a:cxn>
                <a:cxn ang="0">
                  <a:pos x="0" y="12"/>
                </a:cxn>
                <a:cxn ang="0">
                  <a:pos x="210" y="88"/>
                </a:cxn>
                <a:cxn ang="0">
                  <a:pos x="426" y="190"/>
                </a:cxn>
                <a:cxn ang="0">
                  <a:pos x="630" y="304"/>
                </a:cxn>
                <a:cxn ang="0">
                  <a:pos x="818" y="442"/>
                </a:cxn>
                <a:cxn ang="0">
                  <a:pos x="998" y="592"/>
                </a:cxn>
                <a:cxn ang="0">
                  <a:pos x="1164" y="766"/>
                </a:cxn>
                <a:cxn ang="0">
                  <a:pos x="1310" y="942"/>
                </a:cxn>
                <a:cxn ang="0">
                  <a:pos x="1454" y="1146"/>
                </a:cxn>
                <a:cxn ang="0">
                  <a:pos x="1536" y="1298"/>
                </a:cxn>
                <a:cxn ang="0">
                  <a:pos x="1614" y="1456"/>
                </a:cxn>
                <a:cxn ang="0">
                  <a:pos x="1682" y="1616"/>
                </a:cxn>
                <a:cxn ang="0">
                  <a:pos x="1733" y="1768"/>
                </a:cxn>
                <a:cxn ang="0">
                  <a:pos x="1745" y="1768"/>
                </a:cxn>
                <a:cxn ang="0">
                  <a:pos x="1691" y="1606"/>
                </a:cxn>
                <a:cxn ang="0">
                  <a:pos x="1623" y="1445"/>
                </a:cxn>
                <a:cxn ang="0">
                  <a:pos x="1547" y="1288"/>
                </a:cxn>
                <a:cxn ang="0">
                  <a:pos x="1463" y="1136"/>
                </a:cxn>
                <a:cxn ang="0">
                  <a:pos x="1320" y="932"/>
                </a:cxn>
                <a:cxn ang="0">
                  <a:pos x="1173" y="755"/>
                </a:cxn>
                <a:cxn ang="0">
                  <a:pos x="1008" y="581"/>
                </a:cxn>
                <a:cxn ang="0">
                  <a:pos x="827" y="431"/>
                </a:cxn>
                <a:cxn ang="0">
                  <a:pos x="642" y="293"/>
                </a:cxn>
                <a:cxn ang="0">
                  <a:pos x="437" y="179"/>
                </a:cxn>
                <a:cxn ang="0">
                  <a:pos x="222" y="78"/>
                </a:cxn>
                <a:cxn ang="0">
                  <a:pos x="0" y="0"/>
                </a:cxn>
                <a:cxn ang="0">
                  <a:pos x="0" y="0"/>
                </a:cxn>
              </a:cxnLst>
              <a:rect l="0" t="0" r="r" b="b"/>
              <a:pathLst>
                <a:path w="1745" h="1768">
                  <a:moveTo>
                    <a:pt x="0" y="0"/>
                  </a:moveTo>
                  <a:lnTo>
                    <a:pt x="0" y="12"/>
                  </a:lnTo>
                  <a:lnTo>
                    <a:pt x="210" y="88"/>
                  </a:lnTo>
                  <a:lnTo>
                    <a:pt x="426" y="190"/>
                  </a:lnTo>
                  <a:lnTo>
                    <a:pt x="630" y="304"/>
                  </a:lnTo>
                  <a:lnTo>
                    <a:pt x="818" y="442"/>
                  </a:lnTo>
                  <a:lnTo>
                    <a:pt x="998" y="592"/>
                  </a:lnTo>
                  <a:lnTo>
                    <a:pt x="1164" y="766"/>
                  </a:lnTo>
                  <a:lnTo>
                    <a:pt x="1310" y="942"/>
                  </a:lnTo>
                  <a:lnTo>
                    <a:pt x="1454" y="1146"/>
                  </a:lnTo>
                  <a:lnTo>
                    <a:pt x="1536" y="1298"/>
                  </a:lnTo>
                  <a:lnTo>
                    <a:pt x="1614" y="1456"/>
                  </a:lnTo>
                  <a:lnTo>
                    <a:pt x="1682" y="1616"/>
                  </a:lnTo>
                  <a:lnTo>
                    <a:pt x="1733" y="1768"/>
                  </a:lnTo>
                  <a:lnTo>
                    <a:pt x="1745" y="1768"/>
                  </a:lnTo>
                  <a:lnTo>
                    <a:pt x="1691" y="1606"/>
                  </a:lnTo>
                  <a:lnTo>
                    <a:pt x="1623" y="1445"/>
                  </a:lnTo>
                  <a:lnTo>
                    <a:pt x="1547" y="1288"/>
                  </a:lnTo>
                  <a:lnTo>
                    <a:pt x="1463" y="1136"/>
                  </a:lnTo>
                  <a:lnTo>
                    <a:pt x="1320" y="932"/>
                  </a:lnTo>
                  <a:lnTo>
                    <a:pt x="1173" y="755"/>
                  </a:lnTo>
                  <a:lnTo>
                    <a:pt x="1008" y="581"/>
                  </a:lnTo>
                  <a:lnTo>
                    <a:pt x="827" y="431"/>
                  </a:lnTo>
                  <a:lnTo>
                    <a:pt x="642" y="293"/>
                  </a:lnTo>
                  <a:lnTo>
                    <a:pt x="437" y="179"/>
                  </a:lnTo>
                  <a:lnTo>
                    <a:pt x="222" y="78"/>
                  </a:lnTo>
                  <a:lnTo>
                    <a:pt x="0" y="0"/>
                  </a:lnTo>
                  <a:lnTo>
                    <a:pt x="0" y="0"/>
                  </a:lnTo>
                  <a:close/>
                </a:path>
              </a:pathLst>
            </a:custGeom>
            <a:gradFill rotWithShape="0">
              <a:gsLst>
                <a:gs pos="0">
                  <a:schemeClr val="bg1"/>
                </a:gs>
                <a:gs pos="50000">
                  <a:schemeClr val="bg2"/>
                </a:gs>
                <a:gs pos="100000">
                  <a:schemeClr val="bg1"/>
                </a:gs>
              </a:gsLst>
              <a:lin ang="2700000" scaled="1"/>
            </a:gradFill>
            <a:ln w="9525">
              <a:noFill/>
              <a:round/>
              <a:headEnd/>
              <a:tailEnd/>
            </a:ln>
          </p:spPr>
          <p:txBody>
            <a:bodyPr/>
            <a:lstStyle/>
            <a:p>
              <a:endParaRPr lang="es-ES"/>
            </a:p>
          </p:txBody>
        </p:sp>
        <p:sp>
          <p:nvSpPr>
            <p:cNvPr id="230407" name="Oval 7"/>
            <p:cNvSpPr>
              <a:spLocks noChangeArrowheads="1"/>
            </p:cNvSpPr>
            <p:nvPr/>
          </p:nvSpPr>
          <p:spPr bwMode="ltGray">
            <a:xfrm>
              <a:off x="209" y="2784"/>
              <a:ext cx="86" cy="86"/>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sp>
          <p:nvSpPr>
            <p:cNvPr id="230408" name="Oval 8"/>
            <p:cNvSpPr>
              <a:spLocks noChangeArrowheads="1"/>
            </p:cNvSpPr>
            <p:nvPr/>
          </p:nvSpPr>
          <p:spPr bwMode="ltGray">
            <a:xfrm>
              <a:off x="1536" y="3884"/>
              <a:ext cx="92" cy="92"/>
            </a:xfrm>
            <a:prstGeom prst="ellipse">
              <a:avLst/>
            </a:prstGeom>
            <a:gradFill rotWithShape="0">
              <a:gsLst>
                <a:gs pos="0">
                  <a:schemeClr val="bg2"/>
                </a:gs>
                <a:gs pos="100000">
                  <a:schemeClr val="bg1"/>
                </a:gs>
              </a:gsLst>
              <a:lin ang="2700000" scaled="1"/>
            </a:gradFill>
            <a:ln w="9525">
              <a:noFill/>
              <a:round/>
              <a:headEnd/>
              <a:tailEnd/>
            </a:ln>
            <a:effectLst/>
          </p:spPr>
          <p:txBody>
            <a:bodyPr/>
            <a:lstStyle/>
            <a:p>
              <a:endParaRPr lang="es-ES"/>
            </a:p>
          </p:txBody>
        </p:sp>
        <p:sp>
          <p:nvSpPr>
            <p:cNvPr id="230409" name="Oval 9"/>
            <p:cNvSpPr>
              <a:spLocks noChangeArrowheads="1"/>
            </p:cNvSpPr>
            <p:nvPr/>
          </p:nvSpPr>
          <p:spPr bwMode="ltGray">
            <a:xfrm>
              <a:off x="791" y="2723"/>
              <a:ext cx="121" cy="121"/>
            </a:xfrm>
            <a:prstGeom prst="ellipse">
              <a:avLst/>
            </a:prstGeom>
            <a:gradFill rotWithShape="0">
              <a:gsLst>
                <a:gs pos="0">
                  <a:schemeClr val="bg2"/>
                </a:gs>
                <a:gs pos="100000">
                  <a:schemeClr val="bg1"/>
                </a:gs>
              </a:gsLst>
              <a:lin ang="18900000" scaled="1"/>
            </a:gradFill>
            <a:ln w="9525">
              <a:noFill/>
              <a:round/>
              <a:headEnd/>
              <a:tailEnd/>
            </a:ln>
            <a:effectLst/>
          </p:spPr>
          <p:txBody>
            <a:bodyPr/>
            <a:lstStyle/>
            <a:p>
              <a:endParaRPr lang="es-ES"/>
            </a:p>
          </p:txBody>
        </p:sp>
      </p:grpSp>
      <p:sp>
        <p:nvSpPr>
          <p:cNvPr id="230410" name="Rectangle 10"/>
          <p:cNvSpPr>
            <a:spLocks noGrp="1" noChangeArrowheads="1"/>
          </p:cNvSpPr>
          <p:nvPr>
            <p:ph type="title"/>
          </p:nvPr>
        </p:nvSpPr>
        <p:spPr bwMode="auto">
          <a:xfrm>
            <a:off x="457200" y="277813"/>
            <a:ext cx="8229600" cy="1139825"/>
          </a:xfrm>
          <a:prstGeom prst="rect">
            <a:avLst/>
          </a:prstGeom>
          <a:noFill/>
          <a:ln w="9525">
            <a:noFill/>
            <a:miter lim="800000"/>
            <a:headEnd/>
            <a:tailEnd/>
          </a:ln>
          <a:effectLst/>
        </p:spPr>
        <p:txBody>
          <a:bodyPr vert="horz" wrap="square" lIns="91440" tIns="45720" rIns="91440" bIns="45720" numCol="1" anchor="ctr" anchorCtr="1" compatLnSpc="1">
            <a:prstTxWarp prst="textNoShape">
              <a:avLst/>
            </a:prstTxWarp>
          </a:bodyPr>
          <a:lstStyle/>
          <a:p>
            <a:pPr lvl="0"/>
            <a:r>
              <a:rPr lang="es-ES" smtClean="0"/>
              <a:t>Haga clic para cambiar el estilo de título	</a:t>
            </a:r>
          </a:p>
        </p:txBody>
      </p:sp>
      <p:sp>
        <p:nvSpPr>
          <p:cNvPr id="230411" name="Rectangle 11"/>
          <p:cNvSpPr>
            <a:spLocks noGrp="1" noChangeArrowheads="1"/>
          </p:cNvSpPr>
          <p:nvPr>
            <p:ph type="body" idx="1"/>
          </p:nvPr>
        </p:nvSpPr>
        <p:spPr bwMode="auto">
          <a:xfrm>
            <a:off x="457200" y="1600200"/>
            <a:ext cx="8229600" cy="45307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230412" name="Rectangle 12"/>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000">
                <a:effectLst>
                  <a:outerShdw blurRad="38100" dist="38100" dir="2700000" algn="tl">
                    <a:srgbClr val="000000"/>
                  </a:outerShdw>
                </a:effectLst>
              </a:defRPr>
            </a:lvl1pPr>
          </a:lstStyle>
          <a:p>
            <a:fld id="{0E5D06A4-F09D-48DF-B302-EAE8AE25AA16}" type="datetimeFigureOut">
              <a:rPr lang="es-ES" smtClean="0"/>
              <a:pPr/>
              <a:t>05/05/2015</a:t>
            </a:fld>
            <a:endParaRPr lang="es-ES"/>
          </a:p>
        </p:txBody>
      </p:sp>
      <p:sp>
        <p:nvSpPr>
          <p:cNvPr id="230413" name="Rectangle 13"/>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000">
                <a:effectLst>
                  <a:outerShdw blurRad="38100" dist="38100" dir="2700000" algn="tl">
                    <a:srgbClr val="000000"/>
                  </a:outerShdw>
                </a:effectLst>
              </a:defRPr>
            </a:lvl1pPr>
          </a:lstStyle>
          <a:p>
            <a:endParaRPr lang="es-ES"/>
          </a:p>
        </p:txBody>
      </p:sp>
      <p:sp>
        <p:nvSpPr>
          <p:cNvPr id="230414" name="Rectangle 14"/>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000">
                <a:effectLst>
                  <a:outerShdw blurRad="38100" dist="38100" dir="2700000" algn="tl">
                    <a:srgbClr val="000000"/>
                  </a:outerShdw>
                </a:effectLst>
              </a:defRPr>
            </a:lvl1pPr>
          </a:lstStyle>
          <a:p>
            <a:fld id="{E1A3DE2A-13B9-4E9E-8275-18C82058FB81}" type="slidenum">
              <a:rPr lang="es-ES" smtClean="0"/>
              <a:pPr/>
              <a:t>‹Nº›</a:t>
            </a:fld>
            <a:endParaRPr lang="es-ES"/>
          </a:p>
        </p:txBody>
      </p:sp>
    </p:spTree>
  </p:cSld>
  <p:clrMap bg1="dk2" tx1="lt1" bg2="dk1" tx2="lt2" accent1="accent1" accent2="accent2" accent3="accent3" accent4="accent4" accent5="accent5" accent6="accent6" hlink="hlink" folHlink="folHlink"/>
  <p:sldLayoutIdLst>
    <p:sldLayoutId id="2147483761" r:id="rId1"/>
    <p:sldLayoutId id="2147483762" r:id="rId2"/>
    <p:sldLayoutId id="2147483763" r:id="rId3"/>
    <p:sldLayoutId id="2147483764" r:id="rId4"/>
    <p:sldLayoutId id="2147483765" r:id="rId5"/>
    <p:sldLayoutId id="2147483766" r:id="rId6"/>
    <p:sldLayoutId id="2147483767" r:id="rId7"/>
    <p:sldLayoutId id="2147483768" r:id="rId8"/>
    <p:sldLayoutId id="2147483769" r:id="rId9"/>
    <p:sldLayoutId id="2147483770" r:id="rId10"/>
    <p:sldLayoutId id="2147483771" r:id="rId11"/>
  </p:sldLayoutIdLst>
  <p:transition>
    <p:fade/>
  </p:transition>
  <p:timing>
    <p:tnLst>
      <p:par>
        <p:cTn id="1" dur="indefinite" restart="never" nodeType="tmRoot"/>
      </p:par>
    </p:tnLst>
  </p:timing>
  <p:txStyles>
    <p:titleStyle>
      <a:lvl1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mj-lt"/>
          <a:ea typeface="+mj-ea"/>
          <a:cs typeface="+mj-cs"/>
        </a:defRPr>
      </a:lvl1pPr>
      <a:lvl2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2pPr>
      <a:lvl3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3pPr>
      <a:lvl4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4pPr>
      <a:lvl5pPr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5pPr>
      <a:lvl6pPr marL="4572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6pPr>
      <a:lvl7pPr marL="9144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7pPr>
      <a:lvl8pPr marL="13716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8pPr>
      <a:lvl9pPr marL="1828800" algn="ctr" rtl="0" eaLnBrk="1" fontAlgn="base" hangingPunct="1">
        <a:spcBef>
          <a:spcPct val="0"/>
        </a:spcBef>
        <a:spcAft>
          <a:spcPct val="0"/>
        </a:spcAft>
        <a:defRPr sz="4400">
          <a:solidFill>
            <a:schemeClr val="tx2"/>
          </a:solidFill>
          <a:effectLst>
            <a:outerShdw blurRad="38100" dist="38100" dir="2700000" algn="tl">
              <a:srgbClr val="000000"/>
            </a:outerShdw>
          </a:effectLst>
          <a:latin typeface="Arial" charset="0"/>
        </a:defRPr>
      </a:lvl9pPr>
    </p:titleStyle>
    <p:bodyStyle>
      <a:lvl1pPr marL="342900" indent="-342900" algn="l" rtl="0" eaLnBrk="1" fontAlgn="base" hangingPunct="1">
        <a:spcBef>
          <a:spcPct val="20000"/>
        </a:spcBef>
        <a:spcAft>
          <a:spcPct val="0"/>
        </a:spcAft>
        <a:buClr>
          <a:schemeClr val="hlink"/>
        </a:buClr>
        <a:buSzPct val="75000"/>
        <a:buFont typeface="Wingdings" pitchFamily="2" charset="2"/>
        <a:buChar char="l"/>
        <a:defRPr sz="3200">
          <a:solidFill>
            <a:schemeClr val="tx1"/>
          </a:solidFill>
          <a:effectLst>
            <a:outerShdw blurRad="38100" dist="38100" dir="2700000" algn="tl">
              <a:srgbClr val="000000"/>
            </a:outerShdw>
          </a:effectLst>
          <a:latin typeface="+mn-lt"/>
          <a:ea typeface="+mn-ea"/>
          <a:cs typeface="+mn-cs"/>
        </a:defRPr>
      </a:lvl1pPr>
      <a:lvl2pPr marL="742950" indent="-285750" algn="l" rtl="0" eaLnBrk="1" fontAlgn="base" hangingPunct="1">
        <a:spcBef>
          <a:spcPct val="20000"/>
        </a:spcBef>
        <a:spcAft>
          <a:spcPct val="0"/>
        </a:spcAft>
        <a:buClr>
          <a:schemeClr val="tx2"/>
        </a:buClr>
        <a:buSzPct val="75000"/>
        <a:buFont typeface="Wingdings" pitchFamily="2" charset="2"/>
        <a:buChar char="l"/>
        <a:defRPr sz="2800">
          <a:solidFill>
            <a:schemeClr val="tx1"/>
          </a:solidFill>
          <a:effectLst>
            <a:outerShdw blurRad="38100" dist="38100" dir="2700000" algn="tl">
              <a:srgbClr val="000000"/>
            </a:outerShdw>
          </a:effectLst>
          <a:latin typeface="+mn-lt"/>
        </a:defRPr>
      </a:lvl2pPr>
      <a:lvl3pPr marL="1143000" indent="-228600" algn="l" rtl="0" eaLnBrk="1" fontAlgn="base" hangingPunct="1">
        <a:spcBef>
          <a:spcPct val="20000"/>
        </a:spcBef>
        <a:spcAft>
          <a:spcPct val="0"/>
        </a:spcAft>
        <a:buClr>
          <a:schemeClr val="accent2"/>
        </a:buClr>
        <a:buSzPct val="75000"/>
        <a:buFont typeface="Wingdings" pitchFamily="2" charset="2"/>
        <a:buChar char="l"/>
        <a:defRPr sz="2400">
          <a:solidFill>
            <a:schemeClr val="tx1"/>
          </a:solidFill>
          <a:effectLst>
            <a:outerShdw blurRad="38100" dist="38100" dir="2700000" algn="tl">
              <a:srgbClr val="000000"/>
            </a:outerShdw>
          </a:effectLst>
          <a:latin typeface="+mn-lt"/>
        </a:defRPr>
      </a:lvl3pPr>
      <a:lvl4pPr marL="1600200" indent="-228600" algn="l" rtl="0" eaLnBrk="1" fontAlgn="base" hangingPunct="1">
        <a:spcBef>
          <a:spcPct val="20000"/>
        </a:spcBef>
        <a:spcAft>
          <a:spcPct val="0"/>
        </a:spcAft>
        <a:buClr>
          <a:schemeClr val="folHlink"/>
        </a:buClr>
        <a:buSzPct val="75000"/>
        <a:buFont typeface="Wingdings" pitchFamily="2" charset="2"/>
        <a:buChar char="l"/>
        <a:defRPr sz="2000">
          <a:solidFill>
            <a:schemeClr val="tx1"/>
          </a:solidFill>
          <a:effectLst>
            <a:outerShdw blurRad="38100" dist="38100" dir="2700000" algn="tl">
              <a:srgbClr val="000000"/>
            </a:outerShdw>
          </a:effectLst>
          <a:latin typeface="+mn-lt"/>
        </a:defRPr>
      </a:lvl4pPr>
      <a:lvl5pPr marL="20574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lr>
          <a:schemeClr val="tx1"/>
        </a:buClr>
        <a:buSzPct val="75000"/>
        <a:buFont typeface="Wingdings" pitchFamily="2" charset="2"/>
        <a:buChar char="l"/>
        <a:defRPr sz="2000">
          <a:solidFill>
            <a:schemeClr val="tx1"/>
          </a:solidFill>
          <a:effectLst>
            <a:outerShdw blurRad="38100" dist="38100" dir="2700000" algn="tl">
              <a:srgbClr val="000000"/>
            </a:outerShdw>
          </a:effectLst>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1 Título"/>
          <p:cNvSpPr>
            <a:spLocks noGrp="1"/>
          </p:cNvSpPr>
          <p:nvPr>
            <p:ph type="ctrTitle" sz="quarter"/>
          </p:nvPr>
        </p:nvSpPr>
        <p:spPr>
          <a:xfrm>
            <a:off x="323850" y="404813"/>
            <a:ext cx="8442325" cy="1871662"/>
          </a:xfrm>
        </p:spPr>
        <p:txBody>
          <a:bodyPr>
            <a:normAutofit/>
          </a:bodyPr>
          <a:lstStyle/>
          <a:p>
            <a:pPr eaLnBrk="1" hangingPunct="1">
              <a:defRPr/>
            </a:pPr>
            <a:r>
              <a:rPr lang="es-MX" sz="3200" b="1" dirty="0" smtClean="0"/>
              <a:t>MULTIVERSIDAD LATINOAMERICANA</a:t>
            </a:r>
            <a:br>
              <a:rPr lang="es-MX" sz="3200" b="1" dirty="0" smtClean="0"/>
            </a:br>
            <a:r>
              <a:rPr lang="es-MX" sz="3200" b="1" dirty="0" smtClean="0"/>
              <a:t>CAMPUS VERACRUZ </a:t>
            </a:r>
            <a:endParaRPr lang="es-ES" sz="3200" b="1" dirty="0"/>
          </a:p>
        </p:txBody>
      </p:sp>
      <p:sp>
        <p:nvSpPr>
          <p:cNvPr id="8" name="2 Subtítulo"/>
          <p:cNvSpPr>
            <a:spLocks noGrp="1"/>
          </p:cNvSpPr>
          <p:nvPr>
            <p:ph type="subTitle" sz="quarter" idx="1"/>
          </p:nvPr>
        </p:nvSpPr>
        <p:spPr>
          <a:xfrm>
            <a:off x="1547664" y="2132856"/>
            <a:ext cx="5616575" cy="896938"/>
          </a:xfrm>
        </p:spPr>
        <p:txBody>
          <a:bodyPr/>
          <a:lstStyle/>
          <a:p>
            <a:pPr eaLnBrk="1" hangingPunct="1">
              <a:defRPr/>
            </a:pPr>
            <a:r>
              <a:rPr lang="es-MX" sz="3600" b="1" dirty="0" smtClean="0"/>
              <a:t>MATEMÁTICAS I</a:t>
            </a:r>
            <a:endParaRPr lang="es-MX" sz="3600" b="1" dirty="0" smtClean="0"/>
          </a:p>
        </p:txBody>
      </p:sp>
      <p:pic>
        <p:nvPicPr>
          <p:cNvPr id="9" name="3 Imagen" descr="http://www.multiversidad.com.mx/eLearning/theme/afterburner/images/multii_plataforma.png"/>
          <p:cNvPicPr>
            <a:picLocks noChangeAspect="1" noChangeArrowheads="1"/>
          </p:cNvPicPr>
          <p:nvPr/>
        </p:nvPicPr>
        <p:blipFill>
          <a:blip r:embed="rId2" cstate="print"/>
          <a:srcRect/>
          <a:stretch>
            <a:fillRect/>
          </a:stretch>
        </p:blipFill>
        <p:spPr bwMode="auto">
          <a:xfrm>
            <a:off x="0" y="5072063"/>
            <a:ext cx="3286125" cy="1785937"/>
          </a:xfrm>
          <a:prstGeom prst="rect">
            <a:avLst/>
          </a:prstGeom>
          <a:noFill/>
          <a:ln w="9525">
            <a:noFill/>
            <a:miter lim="800000"/>
            <a:headEnd/>
            <a:tailEnd/>
          </a:ln>
        </p:spPr>
      </p:pic>
      <p:sp>
        <p:nvSpPr>
          <p:cNvPr id="10" name="4 Rectángulo"/>
          <p:cNvSpPr>
            <a:spLocks noChangeArrowheads="1"/>
          </p:cNvSpPr>
          <p:nvPr/>
        </p:nvSpPr>
        <p:spPr bwMode="auto">
          <a:xfrm>
            <a:off x="5508625" y="5013325"/>
            <a:ext cx="3224213" cy="646113"/>
          </a:xfrm>
          <a:prstGeom prst="rect">
            <a:avLst/>
          </a:prstGeom>
          <a:noFill/>
          <a:ln w="9525">
            <a:noFill/>
            <a:miter lim="800000"/>
            <a:headEnd/>
            <a:tailEnd/>
          </a:ln>
        </p:spPr>
        <p:txBody>
          <a:bodyPr wrap="none">
            <a:spAutoFit/>
          </a:bodyPr>
          <a:lstStyle/>
          <a:p>
            <a:r>
              <a:rPr lang="es-MX"/>
              <a:t>Docente: Ing. Tania Ivette </a:t>
            </a:r>
          </a:p>
          <a:p>
            <a:r>
              <a:rPr lang="es-MX"/>
              <a:t>                Morales Hernández</a:t>
            </a:r>
          </a:p>
        </p:txBody>
      </p:sp>
      <p:sp>
        <p:nvSpPr>
          <p:cNvPr id="11" name="10 CuadroTexto"/>
          <p:cNvSpPr txBox="1"/>
          <p:nvPr/>
        </p:nvSpPr>
        <p:spPr>
          <a:xfrm>
            <a:off x="1475656" y="3573016"/>
            <a:ext cx="6502806" cy="369332"/>
          </a:xfrm>
          <a:prstGeom prst="rect">
            <a:avLst/>
          </a:prstGeom>
          <a:noFill/>
        </p:spPr>
        <p:txBody>
          <a:bodyPr wrap="none" rtlCol="0">
            <a:spAutoFit/>
          </a:bodyPr>
          <a:lstStyle/>
          <a:p>
            <a:r>
              <a:rPr lang="es-ES" b="1" dirty="0" smtClean="0"/>
              <a:t>BLOQUE II. UTILIZA MAGNITUDES Y NÚMEROS REALES </a:t>
            </a:r>
            <a:endParaRPr lang="es-ES" b="1" dirty="0"/>
          </a:p>
        </p:txBody>
      </p:sp>
    </p:spTree>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Indicadores en epidemiología</a:t>
            </a:r>
            <a:endParaRPr lang="es-ES" dirty="0"/>
          </a:p>
        </p:txBody>
      </p:sp>
      <p:sp>
        <p:nvSpPr>
          <p:cNvPr id="3" name="2 Marcador de contenido"/>
          <p:cNvSpPr>
            <a:spLocks noGrp="1"/>
          </p:cNvSpPr>
          <p:nvPr>
            <p:ph idx="1"/>
          </p:nvPr>
        </p:nvSpPr>
        <p:spPr>
          <a:xfrm>
            <a:off x="457200" y="1600200"/>
            <a:ext cx="4257676" cy="4686320"/>
          </a:xfrm>
        </p:spPr>
        <p:txBody>
          <a:bodyPr/>
          <a:lstStyle/>
          <a:p>
            <a:pPr algn="just"/>
            <a:r>
              <a:rPr lang="es-ES" sz="2400" dirty="0" smtClean="0"/>
              <a:t>La descripción de la frecuencia y distribución de la salud y la enfermedad en grupos humanos y el análisis de la interrelación de los factores que condicionan y determinan la situación observada, objetos de estudio de la epidemiología, hacen necesario el uso de indicadores.</a:t>
            </a:r>
            <a:endParaRPr lang="es-ES" sz="2400" dirty="0"/>
          </a:p>
        </p:txBody>
      </p:sp>
      <p:pic>
        <p:nvPicPr>
          <p:cNvPr id="1026" name="Picture 2" descr="http://t2.gstatic.com/images?q=tbn:ANd9GcROpRbqD4yVbg0SKhDzLax3yoKDtF8I99qHOfwL0heCfN9bSbfU_VQFKg6N"/>
          <p:cNvPicPr>
            <a:picLocks noChangeAspect="1" noChangeArrowheads="1"/>
          </p:cNvPicPr>
          <p:nvPr/>
        </p:nvPicPr>
        <p:blipFill>
          <a:blip r:embed="rId2" cstate="print"/>
          <a:srcRect/>
          <a:stretch>
            <a:fillRect/>
          </a:stretch>
        </p:blipFill>
        <p:spPr bwMode="auto">
          <a:xfrm>
            <a:off x="5786446" y="1928802"/>
            <a:ext cx="2357454" cy="23574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71480"/>
            <a:ext cx="8229600" cy="5559445"/>
          </a:xfrm>
        </p:spPr>
        <p:txBody>
          <a:bodyPr/>
          <a:lstStyle/>
          <a:p>
            <a:pPr algn="just"/>
            <a:r>
              <a:rPr lang="es-ES" sz="2800" dirty="0" smtClean="0"/>
              <a:t>El análisis de los datos referentes a variables cualitativas para el uso de indicadores puede intentarse a partir de cifras absolutas, por ejemplo:</a:t>
            </a:r>
          </a:p>
          <a:p>
            <a:pPr lvl="1" algn="just"/>
            <a:r>
              <a:rPr lang="es-ES" sz="2400" dirty="0" smtClean="0"/>
              <a:t>Número de </a:t>
            </a:r>
            <a:r>
              <a:rPr lang="es-ES" sz="2400" dirty="0" smtClean="0"/>
              <a:t>enfermos.</a:t>
            </a:r>
            <a:endParaRPr lang="es-ES" sz="2400" dirty="0" smtClean="0"/>
          </a:p>
          <a:p>
            <a:pPr lvl="1" algn="just"/>
            <a:r>
              <a:rPr lang="es-ES" sz="2400" dirty="0" smtClean="0"/>
              <a:t>Número de defunciones o de </a:t>
            </a:r>
            <a:r>
              <a:rPr lang="es-ES" sz="2400" dirty="0" smtClean="0"/>
              <a:t>nacimientos.</a:t>
            </a:r>
            <a:endParaRPr lang="es-ES" sz="2400" dirty="0" smtClean="0"/>
          </a:p>
          <a:p>
            <a:pPr algn="just"/>
            <a:r>
              <a:rPr lang="es-ES" sz="2800" dirty="0" smtClean="0"/>
              <a:t>Frecuentemente se realiza en función de las relaciones existentes entre dos o más cifras de los datos que se estudian, es decir, de frecuencias relativas, para facilitar la comprensión de los resultados y poder efectuar comparaciones.</a:t>
            </a:r>
            <a:endParaRPr lang="es-ES" sz="28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42918"/>
            <a:ext cx="5757874" cy="5488007"/>
          </a:xfrm>
        </p:spPr>
        <p:txBody>
          <a:bodyPr/>
          <a:lstStyle/>
          <a:p>
            <a:r>
              <a:rPr lang="es-ES" dirty="0" smtClean="0"/>
              <a:t>Las frecuencias relativas más empleadas son:</a:t>
            </a:r>
          </a:p>
          <a:p>
            <a:pPr lvl="1"/>
            <a:r>
              <a:rPr lang="es-ES" dirty="0" smtClean="0"/>
              <a:t>Razones</a:t>
            </a:r>
          </a:p>
          <a:p>
            <a:pPr lvl="1"/>
            <a:r>
              <a:rPr lang="es-ES" dirty="0" smtClean="0"/>
              <a:t>Proporciones</a:t>
            </a:r>
          </a:p>
          <a:p>
            <a:pPr lvl="1"/>
            <a:r>
              <a:rPr lang="es-ES" dirty="0" smtClean="0"/>
              <a:t>Porcentajes</a:t>
            </a:r>
          </a:p>
          <a:p>
            <a:pPr lvl="1"/>
            <a:r>
              <a:rPr lang="es-ES" dirty="0" smtClean="0"/>
              <a:t>Tasas</a:t>
            </a:r>
            <a:endParaRPr lang="es-ES" dirty="0"/>
          </a:p>
        </p:txBody>
      </p:sp>
      <p:pic>
        <p:nvPicPr>
          <p:cNvPr id="32770" name="Picture 2" descr="http://t1.gstatic.com/images?q=tbn:ANd9GcQpmmT1Eo5cLih0PrFuEAKWDcnvALD_R4QFmMpJho5V0L64VX5HqOcgAoE"/>
          <p:cNvPicPr>
            <a:picLocks noChangeAspect="1" noChangeArrowheads="1"/>
          </p:cNvPicPr>
          <p:nvPr/>
        </p:nvPicPr>
        <p:blipFill>
          <a:blip r:embed="rId2" cstate="print"/>
          <a:srcRect/>
          <a:stretch>
            <a:fillRect/>
          </a:stretch>
        </p:blipFill>
        <p:spPr bwMode="auto">
          <a:xfrm>
            <a:off x="6500826" y="1071546"/>
            <a:ext cx="2143138" cy="21431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32772" name="Picture 4" descr="http://t2.gstatic.com/images?q=tbn:ANd9GcTkKwXR7tf1VsZl1_neazS9Bqky3tm50wNbKc0CwyP5LPX4wAuI72CcQw"/>
          <p:cNvPicPr>
            <a:picLocks noChangeAspect="1" noChangeArrowheads="1"/>
          </p:cNvPicPr>
          <p:nvPr/>
        </p:nvPicPr>
        <p:blipFill>
          <a:blip r:embed="rId3" cstate="print"/>
          <a:srcRect/>
          <a:stretch>
            <a:fillRect/>
          </a:stretch>
        </p:blipFill>
        <p:spPr bwMode="auto">
          <a:xfrm>
            <a:off x="4143372" y="3857628"/>
            <a:ext cx="1989734" cy="15001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Razones</a:t>
            </a:r>
            <a:endParaRPr lang="es-ES" dirty="0"/>
          </a:p>
        </p:txBody>
      </p:sp>
      <p:sp>
        <p:nvSpPr>
          <p:cNvPr id="3" name="2 Marcador de contenido"/>
          <p:cNvSpPr>
            <a:spLocks noGrp="1"/>
          </p:cNvSpPr>
          <p:nvPr>
            <p:ph idx="1"/>
          </p:nvPr>
        </p:nvSpPr>
        <p:spPr/>
        <p:txBody>
          <a:bodyPr/>
          <a:lstStyle/>
          <a:p>
            <a:pPr algn="just"/>
            <a:r>
              <a:rPr lang="es-ES" sz="2800" dirty="0" smtClean="0"/>
              <a:t>Una razón señala el tamaño de un número respecto a otro que se toma como la unidad (o como cien). </a:t>
            </a:r>
          </a:p>
          <a:p>
            <a:pPr algn="just"/>
            <a:r>
              <a:rPr lang="es-ES" sz="2800" dirty="0" smtClean="0"/>
              <a:t>Las dos cantidades que se relacionan no están contenidas una dentro de la otra: lo cual distingue a una razón de una proporción.</a:t>
            </a:r>
          </a:p>
          <a:p>
            <a:pPr algn="just"/>
            <a:r>
              <a:rPr lang="es-ES" sz="2800" dirty="0" smtClean="0"/>
              <a:t>Por medio de este indicador se relacionan entre sí, categorías o grupos de igual o diferente naturaleza.</a:t>
            </a:r>
            <a:endParaRPr lang="es-ES" sz="2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42919"/>
            <a:ext cx="4829180" cy="4442266"/>
          </a:xfrm>
        </p:spPr>
        <p:txBody>
          <a:bodyPr/>
          <a:lstStyle/>
          <a:p>
            <a:pPr algn="just"/>
            <a:r>
              <a:rPr lang="es-ES" sz="2800" dirty="0" smtClean="0"/>
              <a:t>Suponga que al estudiar los casos registrados de rubéola durante un mes en un </a:t>
            </a:r>
            <a:r>
              <a:rPr lang="es-ES" sz="2800" dirty="0" smtClean="0"/>
              <a:t>c</a:t>
            </a:r>
            <a:r>
              <a:rPr lang="es-ES" sz="2800" dirty="0" smtClean="0"/>
              <a:t>entro </a:t>
            </a:r>
            <a:r>
              <a:rPr lang="es-ES" sz="2800" dirty="0" smtClean="0"/>
              <a:t>de </a:t>
            </a:r>
            <a:r>
              <a:rPr lang="es-ES" sz="2800" dirty="0" smtClean="0"/>
              <a:t>salud</a:t>
            </a:r>
            <a:r>
              <a:rPr lang="es-ES" sz="2800" dirty="0" smtClean="0"/>
              <a:t>, se observó la distribución por sexo de la enfermedad, y se encontraron 60 casos en niños y 20 casos en niñas.</a:t>
            </a:r>
          </a:p>
        </p:txBody>
      </p:sp>
      <p:pic>
        <p:nvPicPr>
          <p:cNvPr id="35842" name="Picture 2" descr="http://t1.gstatic.com/images?q=tbn:ANd9GcSsgbWvTl9ZZevMUDpEr9G7RFku022KJp74dYs18Loipw1lk8VJraEvdA"/>
          <p:cNvPicPr>
            <a:picLocks noChangeAspect="1" noChangeArrowheads="1"/>
          </p:cNvPicPr>
          <p:nvPr/>
        </p:nvPicPr>
        <p:blipFill>
          <a:blip r:embed="rId2" cstate="print"/>
          <a:srcRect/>
          <a:stretch>
            <a:fillRect/>
          </a:stretch>
        </p:blipFill>
        <p:spPr bwMode="auto">
          <a:xfrm>
            <a:off x="5724128" y="1844824"/>
            <a:ext cx="2866640" cy="286664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42918"/>
            <a:ext cx="7972452" cy="5488007"/>
          </a:xfrm>
        </p:spPr>
        <p:txBody>
          <a:bodyPr/>
          <a:lstStyle/>
          <a:p>
            <a:pPr algn="just"/>
            <a:r>
              <a:rPr lang="es-ES" sz="2800" dirty="0" smtClean="0"/>
              <a:t>Aunque es evidente el predominio de la enfermedad en el sexo masculino, la relación se aprecia mejor al dividir el número de casos en ellos entre la frecuencia encontrada en el sexo femenino, es decir, 60/20.</a:t>
            </a:r>
          </a:p>
          <a:p>
            <a:pPr algn="just">
              <a:buNone/>
            </a:pPr>
            <a:endParaRPr lang="es-ES" sz="2800" dirty="0" smtClean="0"/>
          </a:p>
          <a:p>
            <a:pPr algn="just"/>
            <a:r>
              <a:rPr lang="es-ES" sz="2800" dirty="0" smtClean="0"/>
              <a:t> El resultado, en este caso tres, indica que la enfermedad fue tres veces más frecuente en hombres que en mujeres, pues por cada caso que se presentó en el sexo femenino, hubo tres casos en el masculino.</a:t>
            </a:r>
          </a:p>
          <a:p>
            <a:endParaRPr lang="es-ES" sz="28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Proporciones</a:t>
            </a:r>
            <a:endParaRPr lang="es-ES" dirty="0"/>
          </a:p>
        </p:txBody>
      </p:sp>
      <p:sp>
        <p:nvSpPr>
          <p:cNvPr id="3" name="2 Marcador de contenido"/>
          <p:cNvSpPr>
            <a:spLocks noGrp="1"/>
          </p:cNvSpPr>
          <p:nvPr>
            <p:ph idx="1"/>
          </p:nvPr>
        </p:nvSpPr>
        <p:spPr/>
        <p:txBody>
          <a:bodyPr/>
          <a:lstStyle/>
          <a:p>
            <a:pPr algn="just">
              <a:buNone/>
            </a:pPr>
            <a:r>
              <a:rPr lang="es-ES" dirty="0" smtClean="0"/>
              <a:t>Una proporción relaciona categorías de una serie de datos con el total de observaciones, por tanto, permite apreciar la importancia de una fracción dentro del conjunto; como puede apreciarse, el numerador está incluido en el denominador.</a:t>
            </a:r>
            <a:endParaRPr lang="es-E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71480"/>
            <a:ext cx="8229600" cy="5559445"/>
          </a:xfrm>
        </p:spPr>
        <p:txBody>
          <a:bodyPr/>
          <a:lstStyle/>
          <a:p>
            <a:pPr algn="just"/>
            <a:r>
              <a:rPr lang="es-ES" sz="2800" dirty="0" smtClean="0"/>
              <a:t>En el ejemplo manejado anteriormente puede conocerse la proporción de enfermos por género: 60/80 y 20/80, para niños y niñas, respectivamente.</a:t>
            </a:r>
          </a:p>
          <a:p>
            <a:pPr algn="just">
              <a:buNone/>
            </a:pPr>
            <a:endParaRPr lang="es-ES" sz="2800" dirty="0" smtClean="0"/>
          </a:p>
          <a:p>
            <a:pPr algn="just"/>
            <a:r>
              <a:rPr lang="es-ES" sz="2800" dirty="0" smtClean="0"/>
              <a:t>Puesto que los resultados son inferiores a la unidad, la suma de proporciones de cada una de las categorías será igual a 1.</a:t>
            </a:r>
          </a:p>
          <a:p>
            <a:pPr algn="just">
              <a:buNone/>
            </a:pPr>
            <a:endParaRPr lang="es-ES" sz="2800" dirty="0" smtClean="0"/>
          </a:p>
          <a:p>
            <a:pPr algn="just"/>
            <a:r>
              <a:rPr lang="es-ES" sz="2800" dirty="0" smtClean="0"/>
              <a:t>Los valores de una proporción siempre se encuentran en el rango de 0 a 1.</a:t>
            </a:r>
            <a:endParaRPr lang="es-ES" sz="2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14356"/>
            <a:ext cx="5257808" cy="5416569"/>
          </a:xfrm>
        </p:spPr>
        <p:txBody>
          <a:bodyPr/>
          <a:lstStyle/>
          <a:p>
            <a:pPr algn="just"/>
            <a:r>
              <a:rPr lang="es-ES" sz="2800" dirty="0" smtClean="0"/>
              <a:t>En el ejemplo: 0.75 + 0.25 = 1.0</a:t>
            </a:r>
          </a:p>
          <a:p>
            <a:pPr algn="just">
              <a:buNone/>
            </a:pPr>
            <a:endParaRPr lang="es-ES" sz="2800" dirty="0" smtClean="0"/>
          </a:p>
          <a:p>
            <a:pPr algn="just"/>
            <a:r>
              <a:rPr lang="es-ES" sz="2800" dirty="0" smtClean="0"/>
              <a:t>Esto significa que 0.75 de los enfermos encontrados fueron hombres, y 0.25 fueron mujeres.</a:t>
            </a:r>
            <a:endParaRPr lang="es-ES" sz="2800" dirty="0"/>
          </a:p>
        </p:txBody>
      </p:sp>
      <p:pic>
        <p:nvPicPr>
          <p:cNvPr id="37894" name="Picture 6" descr="http://t2.gstatic.com/images?q=tbn:ANd9GcSdVabKj6yXKfqLj-YApOFLuVPxN0-NDR1gorCrQk963YPpHNnqEoONwnfFaQ"/>
          <p:cNvPicPr>
            <a:picLocks noChangeAspect="1" noChangeArrowheads="1"/>
          </p:cNvPicPr>
          <p:nvPr/>
        </p:nvPicPr>
        <p:blipFill>
          <a:blip r:embed="rId2" cstate="print"/>
          <a:srcRect/>
          <a:stretch>
            <a:fillRect/>
          </a:stretch>
        </p:blipFill>
        <p:spPr bwMode="auto">
          <a:xfrm>
            <a:off x="6357950" y="3714752"/>
            <a:ext cx="2357452" cy="23574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714356"/>
            <a:ext cx="4757742" cy="5429288"/>
          </a:xfrm>
        </p:spPr>
        <p:txBody>
          <a:bodyPr/>
          <a:lstStyle/>
          <a:p>
            <a:pPr algn="just"/>
            <a:r>
              <a:rPr lang="es-ES" sz="2400" dirty="0" smtClean="0"/>
              <a:t>Con fines de comprensión y de comparación se acostumbra multiplicar las proporciones por 100, dando lugar a las medidas conocidas como porcentajes. </a:t>
            </a:r>
          </a:p>
          <a:p>
            <a:pPr algn="just"/>
            <a:r>
              <a:rPr lang="es-ES" sz="2400" dirty="0" smtClean="0"/>
              <a:t>Por lo anterior, y continuando con el ejemplo, puede decirse:</a:t>
            </a:r>
          </a:p>
          <a:p>
            <a:pPr algn="just"/>
            <a:r>
              <a:rPr lang="es-ES" sz="2400" dirty="0" smtClean="0"/>
              <a:t>75% de los enfermos fueron del sexo masculino.</a:t>
            </a:r>
          </a:p>
          <a:p>
            <a:pPr algn="just"/>
            <a:r>
              <a:rPr lang="es-ES" sz="2400" dirty="0" smtClean="0"/>
              <a:t>25% del sexo femenino.</a:t>
            </a:r>
            <a:endParaRPr lang="es-ES" sz="2400" dirty="0"/>
          </a:p>
        </p:txBody>
      </p:sp>
      <p:pic>
        <p:nvPicPr>
          <p:cNvPr id="40962" name="Picture 2" descr="http://t2.gstatic.com/images?q=tbn:ANd9GcTKBWLde2csdExji79v82jlot8OelBRCtWTTZyYlb7h0U2unnwoV0l3Z7WulA"/>
          <p:cNvPicPr>
            <a:picLocks noChangeAspect="1" noChangeArrowheads="1"/>
          </p:cNvPicPr>
          <p:nvPr/>
        </p:nvPicPr>
        <p:blipFill>
          <a:blip r:embed="rId2" cstate="print"/>
          <a:srcRect/>
          <a:stretch>
            <a:fillRect/>
          </a:stretch>
        </p:blipFill>
        <p:spPr bwMode="auto">
          <a:xfrm>
            <a:off x="6286512" y="2214554"/>
            <a:ext cx="2000264" cy="20002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theme/theme1.xml><?xml version="1.0" encoding="utf-8"?>
<a:theme xmlns:a="http://schemas.openxmlformats.org/drawingml/2006/main" name="Tema6">
  <a:themeElements>
    <a:clrScheme name="White - blue accents template template">
      <a:dk1>
        <a:srgbClr val="000000"/>
      </a:dk1>
      <a:lt1>
        <a:srgbClr val="FFFFFF"/>
      </a:lt1>
      <a:dk2>
        <a:srgbClr val="1D4775"/>
      </a:dk2>
      <a:lt2>
        <a:srgbClr val="FEF194"/>
      </a:lt2>
      <a:accent1>
        <a:srgbClr val="FFC000"/>
      </a:accent1>
      <a:accent2>
        <a:srgbClr val="3497AE"/>
      </a:accent2>
      <a:accent3>
        <a:srgbClr val="DF8045"/>
      </a:accent3>
      <a:accent4>
        <a:srgbClr val="7DCC2E"/>
      </a:accent4>
      <a:accent5>
        <a:srgbClr val="FF9929"/>
      </a:accent5>
      <a:accent6>
        <a:srgbClr val="A061C3"/>
      </a:accent6>
      <a:hlink>
        <a:srgbClr val="1D4775"/>
      </a:hlink>
      <a:folHlink>
        <a:srgbClr val="1D477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91436" tIns="45718" rIns="91436" bIns="45718" numCol="1" rtlCol="0" anchor="ctr" anchorCtr="0" compatLnSpc="1">
        <a:prstTxWarp prst="textNoShape">
          <a:avLst/>
        </a:prstTxWarp>
      </a:bodyPr>
      <a:lstStyle>
        <a:defPPr algn="ctr" defTabSz="914099" fontAlgn="base">
          <a:spcBef>
            <a:spcPct val="0"/>
          </a:spcBef>
          <a:spcAft>
            <a:spcPct val="0"/>
          </a:spcAft>
          <a:defRPr sz="2300" dirty="0" smtClean="0">
            <a:solidFill>
              <a:schemeClr val="tx1"/>
            </a:solidFill>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2.xml><?xml version="1.0" encoding="utf-8"?>
<a:theme xmlns:a="http://schemas.openxmlformats.org/drawingml/2006/main" name="White with Courier font for code slides">
  <a:themeElements>
    <a:clrScheme name="Blue Template-Template">
      <a:dk1>
        <a:srgbClr val="000000"/>
      </a:dk1>
      <a:lt1>
        <a:srgbClr val="FFFFFF"/>
      </a:lt1>
      <a:dk2>
        <a:srgbClr val="050595"/>
      </a:dk2>
      <a:lt2>
        <a:srgbClr val="FFFFFF"/>
      </a:lt2>
      <a:accent1>
        <a:srgbClr val="FFC000"/>
      </a:accent1>
      <a:accent2>
        <a:srgbClr val="3497AE"/>
      </a:accent2>
      <a:accent3>
        <a:srgbClr val="DF8045"/>
      </a:accent3>
      <a:accent4>
        <a:srgbClr val="7DCC2E"/>
      </a:accent4>
      <a:accent5>
        <a:srgbClr val="FF9929"/>
      </a:accent5>
      <a:accent6>
        <a:srgbClr val="7D3DA1"/>
      </a:accent6>
      <a:hlink>
        <a:srgbClr val="F3EB4F"/>
      </a:hlink>
      <a:folHlink>
        <a:srgbClr val="7DDDFF"/>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ln>
          <a:headEnd type="none" w="med" len="med"/>
          <a:tailEnd type="none" w="med" len="med"/>
        </a:ln>
      </a:spPr>
      <a:bodyPr vert="horz" wrap="square" lIns="109728" tIns="54864" rIns="109728" bIns="54864" numCol="1" rtlCol="0" anchor="ctr" anchorCtr="0" compatLnSpc="1">
        <a:prstTxWarp prst="textNoShape">
          <a:avLst/>
        </a:prstTxWarp>
      </a:bodyPr>
      <a:lstStyle>
        <a:defPPr marL="0" marR="0" indent="0" algn="ctr" defTabSz="1096963" rtl="0" eaLnBrk="1" fontAlgn="base" latinLnBrk="0" hangingPunct="1">
          <a:lnSpc>
            <a:spcPct val="100000"/>
          </a:lnSpc>
          <a:spcBef>
            <a:spcPct val="0"/>
          </a:spcBef>
          <a:spcAft>
            <a:spcPct val="0"/>
          </a:spcAft>
          <a:buClrTx/>
          <a:buSzTx/>
          <a:buFontTx/>
          <a:buNone/>
          <a:tabLst/>
          <a:defRPr kumimoji="0" sz="2800" b="0" i="0" u="none" strike="noStrike" cap="none" normalizeH="0" baseline="0" dirty="0" smtClean="0">
            <a:solidFill>
              <a:schemeClr val="tx1"/>
            </a:solidFill>
            <a:effectLst>
              <a:outerShdw blurRad="38100" dist="38100" dir="2700000" algn="tl">
                <a:srgbClr val="000000">
                  <a:alpha val="43137"/>
                </a:srgbClr>
              </a:outerShdw>
            </a:effectLst>
            <a:latin typeface="Segoe" pitchFamily="34" charset="0"/>
          </a:defRPr>
        </a:defPPr>
      </a:lstStyle>
      <a:style>
        <a:lnRef idx="0">
          <a:schemeClr val="accent2"/>
        </a:lnRef>
        <a:fillRef idx="3">
          <a:schemeClr val="accent2"/>
        </a:fillRef>
        <a:effectRef idx="3">
          <a:schemeClr val="accent2"/>
        </a:effectRef>
        <a:fontRef idx="minor">
          <a:schemeClr val="lt1"/>
        </a:fontRef>
      </a:style>
    </a:spDef>
  </a:objectDefaults>
  <a:extraClrSchemeLst/>
</a:theme>
</file>

<file path=ppt/theme/theme3.xml><?xml version="1.0" encoding="utf-8"?>
<a:theme xmlns:a="http://schemas.openxmlformats.org/drawingml/2006/main" name="Tema1">
  <a:themeElements>
    <a:clrScheme name="Urbano">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Órbit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Órbita 1">
        <a:dk1>
          <a:srgbClr val="010199"/>
        </a:dk1>
        <a:lt1>
          <a:srgbClr val="FFFFFF"/>
        </a:lt1>
        <a:dk2>
          <a:srgbClr val="000000"/>
        </a:dk2>
        <a:lt2>
          <a:srgbClr val="B2B2B2"/>
        </a:lt2>
        <a:accent1>
          <a:srgbClr val="3399FF"/>
        </a:accent1>
        <a:accent2>
          <a:srgbClr val="666699"/>
        </a:accent2>
        <a:accent3>
          <a:srgbClr val="AAAAAA"/>
        </a:accent3>
        <a:accent4>
          <a:srgbClr val="DADADA"/>
        </a:accent4>
        <a:accent5>
          <a:srgbClr val="ADCAFF"/>
        </a:accent5>
        <a:accent6>
          <a:srgbClr val="5C5C8A"/>
        </a:accent6>
        <a:hlink>
          <a:srgbClr val="FFFFCC"/>
        </a:hlink>
        <a:folHlink>
          <a:srgbClr val="FFCC66"/>
        </a:folHlink>
      </a:clrScheme>
      <a:clrMap bg1="dk2" tx1="lt1" bg2="dk1" tx2="lt2" accent1="accent1" accent2="accent2" accent3="accent3" accent4="accent4" accent5="accent5" accent6="accent6" hlink="hlink" folHlink="folHlink"/>
    </a:extraClrScheme>
    <a:extraClrScheme>
      <a:clrScheme name="Órbita 2">
        <a:dk1>
          <a:srgbClr val="008000"/>
        </a:dk1>
        <a:lt1>
          <a:srgbClr val="FFFFFF"/>
        </a:lt1>
        <a:dk2>
          <a:srgbClr val="003300"/>
        </a:dk2>
        <a:lt2>
          <a:srgbClr val="C0C0C0"/>
        </a:lt2>
        <a:accent1>
          <a:srgbClr val="99CC00"/>
        </a:accent1>
        <a:accent2>
          <a:srgbClr val="527C3A"/>
        </a:accent2>
        <a:accent3>
          <a:srgbClr val="AAADAA"/>
        </a:accent3>
        <a:accent4>
          <a:srgbClr val="DADADA"/>
        </a:accent4>
        <a:accent5>
          <a:srgbClr val="CAE2AA"/>
        </a:accent5>
        <a:accent6>
          <a:srgbClr val="497034"/>
        </a:accent6>
        <a:hlink>
          <a:srgbClr val="33CC33"/>
        </a:hlink>
        <a:folHlink>
          <a:srgbClr val="C1FF83"/>
        </a:folHlink>
      </a:clrScheme>
      <a:clrMap bg1="dk2" tx1="lt1" bg2="dk1" tx2="lt2" accent1="accent1" accent2="accent2" accent3="accent3" accent4="accent4" accent5="accent5" accent6="accent6" hlink="hlink" folHlink="folHlink"/>
    </a:extraClrScheme>
    <a:extraClrScheme>
      <a:clrScheme name="Órbita 3">
        <a:dk1>
          <a:srgbClr val="000066"/>
        </a:dk1>
        <a:lt1>
          <a:srgbClr val="FFFFFF"/>
        </a:lt1>
        <a:dk2>
          <a:srgbClr val="000099"/>
        </a:dk2>
        <a:lt2>
          <a:srgbClr val="9FBFFF"/>
        </a:lt2>
        <a:accent1>
          <a:srgbClr val="0099CC"/>
        </a:accent1>
        <a:accent2>
          <a:srgbClr val="00CC66"/>
        </a:accent2>
        <a:accent3>
          <a:srgbClr val="AAAACA"/>
        </a:accent3>
        <a:accent4>
          <a:srgbClr val="DADADA"/>
        </a:accent4>
        <a:accent5>
          <a:srgbClr val="AACAE2"/>
        </a:accent5>
        <a:accent6>
          <a:srgbClr val="00B95C"/>
        </a:accent6>
        <a:hlink>
          <a:srgbClr val="00FFFF"/>
        </a:hlink>
        <a:folHlink>
          <a:srgbClr val="CDE6FF"/>
        </a:folHlink>
      </a:clrScheme>
      <a:clrMap bg1="dk2" tx1="lt1" bg2="dk1" tx2="lt2" accent1="accent1" accent2="accent2" accent3="accent3" accent4="accent4" accent5="accent5" accent6="accent6" hlink="hlink" folHlink="folHlink"/>
    </a:extraClrScheme>
    <a:extraClrScheme>
      <a:clrScheme name="Órbita 4">
        <a:dk1>
          <a:srgbClr val="00ACA8"/>
        </a:dk1>
        <a:lt1>
          <a:srgbClr val="FFFFFF"/>
        </a:lt1>
        <a:dk2>
          <a:srgbClr val="006666"/>
        </a:dk2>
        <a:lt2>
          <a:srgbClr val="FFFF99"/>
        </a:lt2>
        <a:accent1>
          <a:srgbClr val="0099CC"/>
        </a:accent1>
        <a:accent2>
          <a:srgbClr val="6D6FC7"/>
        </a:accent2>
        <a:accent3>
          <a:srgbClr val="AAB8B8"/>
        </a:accent3>
        <a:accent4>
          <a:srgbClr val="DADADA"/>
        </a:accent4>
        <a:accent5>
          <a:srgbClr val="AACAE2"/>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Órbita 5">
        <a:dk1>
          <a:srgbClr val="BA0023"/>
        </a:dk1>
        <a:lt1>
          <a:srgbClr val="FFFFFF"/>
        </a:lt1>
        <a:dk2>
          <a:srgbClr val="800000"/>
        </a:dk2>
        <a:lt2>
          <a:srgbClr val="FFFF99"/>
        </a:lt2>
        <a:accent1>
          <a:srgbClr val="FF6600"/>
        </a:accent1>
        <a:accent2>
          <a:srgbClr val="C5543D"/>
        </a:accent2>
        <a:accent3>
          <a:srgbClr val="C0AAAA"/>
        </a:accent3>
        <a:accent4>
          <a:srgbClr val="DADADA"/>
        </a:accent4>
        <a:accent5>
          <a:srgbClr val="FFB8AA"/>
        </a:accent5>
        <a:accent6>
          <a:srgbClr val="B24B36"/>
        </a:accent6>
        <a:hlink>
          <a:srgbClr val="FFFF00"/>
        </a:hlink>
        <a:folHlink>
          <a:srgbClr val="FF9900"/>
        </a:folHlink>
      </a:clrScheme>
      <a:clrMap bg1="dk2" tx1="lt1" bg2="dk1" tx2="lt2" accent1="accent1" accent2="accent2" accent3="accent3" accent4="accent4" accent5="accent5" accent6="accent6" hlink="hlink" folHlink="folHlink"/>
    </a:extraClrScheme>
    <a:extraClrScheme>
      <a:clrScheme name="Órbita 6">
        <a:dk1>
          <a:srgbClr val="6D776E"/>
        </a:dk1>
        <a:lt1>
          <a:srgbClr val="FFFFFF"/>
        </a:lt1>
        <a:dk2>
          <a:srgbClr val="575863"/>
        </a:dk2>
        <a:lt2>
          <a:srgbClr val="DDDDDD"/>
        </a:lt2>
        <a:accent1>
          <a:srgbClr val="0099CC"/>
        </a:accent1>
        <a:accent2>
          <a:srgbClr val="939EA9"/>
        </a:accent2>
        <a:accent3>
          <a:srgbClr val="B4B4B7"/>
        </a:accent3>
        <a:accent4>
          <a:srgbClr val="DADADA"/>
        </a:accent4>
        <a:accent5>
          <a:srgbClr val="AACAE2"/>
        </a:accent5>
        <a:accent6>
          <a:srgbClr val="858F99"/>
        </a:accent6>
        <a:hlink>
          <a:srgbClr val="FFCC00"/>
        </a:hlink>
        <a:folHlink>
          <a:srgbClr val="BD8949"/>
        </a:folHlink>
      </a:clrScheme>
      <a:clrMap bg1="dk2" tx1="lt1" bg2="dk1" tx2="lt2" accent1="accent1" accent2="accent2" accent3="accent3" accent4="accent4" accent5="accent5" accent6="accent6" hlink="hlink" folHlink="folHlink"/>
    </a:extraClrScheme>
    <a:extraClrScheme>
      <a:clrScheme name="Órbita 7">
        <a:dk1>
          <a:srgbClr val="A28A84"/>
        </a:dk1>
        <a:lt1>
          <a:srgbClr val="FFFFFF"/>
        </a:lt1>
        <a:dk2>
          <a:srgbClr val="765E58"/>
        </a:dk2>
        <a:lt2>
          <a:srgbClr val="DDDDDD"/>
        </a:lt2>
        <a:accent1>
          <a:srgbClr val="CC6600"/>
        </a:accent1>
        <a:accent2>
          <a:srgbClr val="CC9900"/>
        </a:accent2>
        <a:accent3>
          <a:srgbClr val="BDB6B4"/>
        </a:accent3>
        <a:accent4>
          <a:srgbClr val="DADADA"/>
        </a:accent4>
        <a:accent5>
          <a:srgbClr val="E2B8AA"/>
        </a:accent5>
        <a:accent6>
          <a:srgbClr val="B98A00"/>
        </a:accent6>
        <a:hlink>
          <a:srgbClr val="FFCC00"/>
        </a:hlink>
        <a:folHlink>
          <a:srgbClr val="FFFFBD"/>
        </a:folHlink>
      </a:clrScheme>
      <a:clrMap bg1="dk2" tx1="lt1" bg2="dk1" tx2="lt2" accent1="accent1" accent2="accent2" accent3="accent3" accent4="accent4" accent5="accent5" accent6="accent6" hlink="hlink" folHlink="folHlink"/>
    </a:extraClrScheme>
    <a:extraClrScheme>
      <a:clrScheme name="Órbita 8">
        <a:dk1>
          <a:srgbClr val="000000"/>
        </a:dk1>
        <a:lt1>
          <a:srgbClr val="C5D9ED"/>
        </a:lt1>
        <a:dk2>
          <a:srgbClr val="000000"/>
        </a:dk2>
        <a:lt2>
          <a:srgbClr val="FFFFFF"/>
        </a:lt2>
        <a:accent1>
          <a:srgbClr val="F3F6FF"/>
        </a:accent1>
        <a:accent2>
          <a:srgbClr val="33CCCC"/>
        </a:accent2>
        <a:accent3>
          <a:srgbClr val="DFE9F4"/>
        </a:accent3>
        <a:accent4>
          <a:srgbClr val="000000"/>
        </a:accent4>
        <a:accent5>
          <a:srgbClr val="F8FAFF"/>
        </a:accent5>
        <a:accent6>
          <a:srgbClr val="2DB9B9"/>
        </a:accent6>
        <a:hlink>
          <a:srgbClr val="0000FF"/>
        </a:hlink>
        <a:folHlink>
          <a:srgbClr val="006699"/>
        </a:folHlink>
      </a:clrScheme>
      <a:clrMap bg1="lt1" tx1="dk1" bg2="lt2" tx2="dk2" accent1="accent1" accent2="accent2" accent3="accent3" accent4="accent4" accent5="accent5" accent6="accent6" hlink="hlink" folHlink="folHlink"/>
    </a:extraClrScheme>
    <a:extraClrScheme>
      <a:clrScheme name="Órbita 9">
        <a:dk1>
          <a:srgbClr val="FFFFFF"/>
        </a:dk1>
        <a:lt1>
          <a:srgbClr val="FFFFFF"/>
        </a:lt1>
        <a:dk2>
          <a:srgbClr val="AAAAC6"/>
        </a:dk2>
        <a:lt2>
          <a:srgbClr val="FFFFCC"/>
        </a:lt2>
        <a:accent1>
          <a:srgbClr val="66667E"/>
        </a:accent1>
        <a:accent2>
          <a:srgbClr val="629157"/>
        </a:accent2>
        <a:accent3>
          <a:srgbClr val="D2D2DF"/>
        </a:accent3>
        <a:accent4>
          <a:srgbClr val="DADADA"/>
        </a:accent4>
        <a:accent5>
          <a:srgbClr val="B8B8C0"/>
        </a:accent5>
        <a:accent6>
          <a:srgbClr val="58834E"/>
        </a:accent6>
        <a:hlink>
          <a:srgbClr val="6600CC"/>
        </a:hlink>
        <a:folHlink>
          <a:srgbClr val="3399FF"/>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Tema6</Template>
  <TotalTime>606</TotalTime>
  <Words>535</Words>
  <Application>Microsoft Office PowerPoint</Application>
  <PresentationFormat>Presentación en pantalla (4:3)</PresentationFormat>
  <Paragraphs>38</Paragraphs>
  <Slides>11</Slides>
  <Notes>0</Notes>
  <HiddenSlides>0</HiddenSlides>
  <MMClips>0</MMClips>
  <ScaleCrop>false</ScaleCrop>
  <HeadingPairs>
    <vt:vector size="4" baseType="variant">
      <vt:variant>
        <vt:lpstr>Tema</vt:lpstr>
      </vt:variant>
      <vt:variant>
        <vt:i4>3</vt:i4>
      </vt:variant>
      <vt:variant>
        <vt:lpstr>Títulos de diapositiva</vt:lpstr>
      </vt:variant>
      <vt:variant>
        <vt:i4>11</vt:i4>
      </vt:variant>
    </vt:vector>
  </HeadingPairs>
  <TitlesOfParts>
    <vt:vector size="14" baseType="lpstr">
      <vt:lpstr>Tema6</vt:lpstr>
      <vt:lpstr>White with Courier font for code slides</vt:lpstr>
      <vt:lpstr>Tema1</vt:lpstr>
      <vt:lpstr>MULTIVERSIDAD LATINOAMERICANA CAMPUS VERACRUZ </vt:lpstr>
      <vt:lpstr>Indicadores en epidemiología</vt:lpstr>
      <vt:lpstr>Diapositiva 3</vt:lpstr>
      <vt:lpstr>Diapositiva 4</vt:lpstr>
      <vt:lpstr>Razones</vt:lpstr>
      <vt:lpstr>Diapositiva 6</vt:lpstr>
      <vt:lpstr>Diapositiva 7</vt:lpstr>
      <vt:lpstr>Proporciones</vt:lpstr>
      <vt:lpstr>Diapositiva 9</vt:lpstr>
      <vt:lpstr>Diapositiva 10</vt:lpstr>
      <vt:lpstr>Diapositiva 11</vt:lpstr>
    </vt:vector>
  </TitlesOfParts>
  <Company>Acer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MULTIVERSIDAD                                 VERACRUZ</dc:title>
  <dc:creator>Valued Acer Customer</dc:creator>
  <cp:lastModifiedBy>usuario</cp:lastModifiedBy>
  <cp:revision>71</cp:revision>
  <dcterms:created xsi:type="dcterms:W3CDTF">2014-08-15T00:51:36Z</dcterms:created>
  <dcterms:modified xsi:type="dcterms:W3CDTF">2015-05-05T22:16:42Z</dcterms:modified>
</cp:coreProperties>
</file>