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30" autoAdjust="0"/>
    <p:restoredTop sz="93333" autoAdjust="0"/>
  </p:normalViewPr>
  <p:slideViewPr>
    <p:cSldViewPr>
      <p:cViewPr>
        <p:scale>
          <a:sx n="81" d="100"/>
          <a:sy n="81" d="100"/>
        </p:scale>
        <p:origin x="-1230" y="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31A56-967E-4605-9034-EA429421C3EB}" type="datetimeFigureOut">
              <a:rPr lang="es-MX" smtClean="0"/>
              <a:t>05/02/2016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8A95B-D735-43E4-96BA-97A5FF96025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70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8A95B-D735-43E4-96BA-97A5FF960252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9576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2/5/2016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2/5/2016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José Antonio Villalobos Mendoza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600" dirty="0" smtClean="0"/>
              <a:t>¿Cómo intervienen las fuerzas en la construcción de un puente colgante? </a:t>
            </a:r>
            <a:endParaRPr lang="es-MX" sz="36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2400" dirty="0">
                <a:effectLst/>
              </a:rPr>
              <a:t>Un puente colgante es un puente sostenido por un arco invertido formado por numerosos cables de </a:t>
            </a:r>
            <a:r>
              <a:rPr lang="es-MX" sz="2400" dirty="0" smtClean="0">
                <a:effectLst/>
              </a:rPr>
              <a:t>acero, </a:t>
            </a:r>
            <a:r>
              <a:rPr lang="es-MX" sz="2400" dirty="0">
                <a:effectLst/>
              </a:rPr>
              <a:t>del que se suspende el tablero del puente mediante tirantes </a:t>
            </a:r>
            <a:r>
              <a:rPr lang="es-MX" sz="2400" dirty="0" smtClean="0">
                <a:effectLst/>
              </a:rPr>
              <a:t>verticales.</a:t>
            </a:r>
          </a:p>
          <a:p>
            <a:pPr marL="0" indent="0" algn="just">
              <a:buNone/>
            </a:pPr>
            <a:r>
              <a:rPr lang="es-MX" dirty="0">
                <a:effectLst/>
              </a:rPr>
              <a:t/>
            </a:r>
            <a:br>
              <a:rPr lang="es-MX" dirty="0">
                <a:effectLst/>
              </a:rPr>
            </a:br>
            <a:r>
              <a:rPr lang="es-MX" dirty="0">
                <a:effectLst/>
              </a:rPr>
              <a:t/>
            </a:r>
            <a:br>
              <a:rPr lang="es-MX" dirty="0">
                <a:effectLst/>
              </a:rPr>
            </a:br>
            <a:endParaRPr lang="es-MX" dirty="0"/>
          </a:p>
        </p:txBody>
      </p:sp>
      <p:pic>
        <p:nvPicPr>
          <p:cNvPr id="1026" name="Picture 2" descr="http://i167.photobucket.com/albums/u125/damejiar/zibartec/379166279_fe1c21dc3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96952"/>
            <a:ext cx="4103816" cy="27331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7804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8229"/>
          </a:xfrm>
        </p:spPr>
        <p:txBody>
          <a:bodyPr/>
          <a:lstStyle/>
          <a:p>
            <a:pPr algn="just"/>
            <a:r>
              <a:rPr lang="es-MX" sz="2400" dirty="0">
                <a:effectLst/>
              </a:rPr>
              <a:t>Cualquier puente sólo puede mantenerse si puede soportar su propio peso (llamado el peso muerto) y el peso de todo el tráfico que le atraviesa (llamada carga viva). La carga crea dos fuerzas principales que actúan sobre las partes de un puente</a:t>
            </a:r>
            <a:endParaRPr lang="es-MX" sz="2400" dirty="0"/>
          </a:p>
          <a:p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20" y="3284984"/>
            <a:ext cx="4311425" cy="2376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19772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Fuerza de tensión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2000" dirty="0"/>
              <a:t>Los cables de soporte, que corren entre dos anclajes, son los afortunados destinatarios de las fuerzas de tensión. Los cables extienden el peso del puente y su tráfico a medida que corren de extremo a extremo. Los anclajes están también bajo tensión, pero ya que, al igual que las torres, están ancladas firmemente en la tierra, la tensión que experimentan se disipa.</a:t>
            </a:r>
          </a:p>
        </p:txBody>
      </p:sp>
      <p:pic>
        <p:nvPicPr>
          <p:cNvPr id="3074" name="Picture 2" descr="http://www.educaciontecnologica.cl/imagenes_estructuras/esfuerzo_puen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077072"/>
            <a:ext cx="3573789" cy="17036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455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Fuerza de compresión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5357704" cy="4530725"/>
          </a:xfrm>
        </p:spPr>
        <p:txBody>
          <a:bodyPr/>
          <a:lstStyle/>
          <a:p>
            <a:pPr algn="just"/>
            <a:r>
              <a:rPr lang="es-MX" sz="2000" dirty="0"/>
              <a:t>La fuerza de compresión empuja hacia </a:t>
            </a:r>
            <a:r>
              <a:rPr lang="es-MX" sz="2000" dirty="0" smtClean="0"/>
              <a:t>abajo automóviles</a:t>
            </a:r>
            <a:r>
              <a:rPr lang="es-MX" sz="2000" dirty="0"/>
              <a:t>. la cubierta del puente. porque es un camino suspendido, </a:t>
            </a:r>
            <a:r>
              <a:rPr lang="es-MX" sz="2000" dirty="0" smtClean="0"/>
              <a:t>las </a:t>
            </a:r>
            <a:r>
              <a:rPr lang="es-MX" sz="2000" dirty="0"/>
              <a:t>torres son los soportes que se apoyan en los cimientos</a:t>
            </a:r>
            <a:r>
              <a:rPr lang="es-MX" sz="2000" dirty="0" smtClean="0"/>
              <a:t>.</a:t>
            </a:r>
          </a:p>
          <a:p>
            <a:pPr algn="just"/>
            <a:r>
              <a:rPr lang="es-MX" sz="2000" dirty="0" smtClean="0"/>
              <a:t> Los cables </a:t>
            </a:r>
            <a:r>
              <a:rPr lang="es-MX" sz="2000" dirty="0"/>
              <a:t>transfieren la compresión a las torres, que disipa l</a:t>
            </a:r>
            <a:r>
              <a:rPr lang="es-MX" sz="2000" dirty="0" smtClean="0"/>
              <a:t>os </a:t>
            </a:r>
            <a:r>
              <a:rPr lang="es-MX" sz="2000" dirty="0"/>
              <a:t>cables largos de alambre son colocados compresión directamente en la tierra donde </a:t>
            </a:r>
            <a:r>
              <a:rPr lang="es-MX" sz="2000" dirty="0" smtClean="0"/>
              <a:t>están sobre </a:t>
            </a:r>
            <a:r>
              <a:rPr lang="es-MX" sz="2000" dirty="0"/>
              <a:t>las torres y se fija a los anclajes </a:t>
            </a:r>
            <a:r>
              <a:rPr lang="es-MX" sz="2000" dirty="0" smtClean="0"/>
              <a:t> </a:t>
            </a:r>
            <a:r>
              <a:rPr lang="es-MX" sz="2000" dirty="0"/>
              <a:t>firmemente </a:t>
            </a:r>
            <a:r>
              <a:rPr lang="es-MX" sz="2000" dirty="0" smtClean="0"/>
              <a:t>arraigada a la tierra.</a:t>
            </a:r>
          </a:p>
          <a:p>
            <a:pPr algn="just"/>
            <a:r>
              <a:rPr lang="es-MX" sz="2000" dirty="0" smtClean="0"/>
              <a:t>Las </a:t>
            </a:r>
            <a:r>
              <a:rPr lang="es-MX" sz="2000" dirty="0"/>
              <a:t>Perchas, mantiene en su sitio al cable. </a:t>
            </a:r>
          </a:p>
        </p:txBody>
      </p:sp>
      <p:pic>
        <p:nvPicPr>
          <p:cNvPr id="4098" name="Picture 2" descr="http://3.bp.blogspot.com/-WbgEWlGjMNY/T8zHxXL_NAI/AAAAAAAAACo/zdn1fON0vvQ/s1600/thumbnailCARH908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300" y="1916832"/>
            <a:ext cx="2857500" cy="21431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420456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Fuerza gravitatoria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2400" dirty="0"/>
              <a:t>La gravitación es la fuerza de atracción mutua que experimentan los cuerpos por el hecho de tener una masa determinada. </a:t>
            </a:r>
            <a:endParaRPr lang="es-MX" sz="2400" dirty="0" smtClean="0"/>
          </a:p>
          <a:p>
            <a:pPr algn="just"/>
            <a:r>
              <a:rPr lang="es-MX" sz="2400" dirty="0"/>
              <a:t>En un puente colgante deberá soportar el peso, a través de los cables, y habrá una tensión y deberá ser mayor del otro extremo, al del peso del puente en los anclajes (contraria sino el puente se va para abajo). El viento también se toma en </a:t>
            </a:r>
            <a:r>
              <a:rPr lang="es-MX" sz="2400" dirty="0" smtClean="0"/>
              <a:t>cuenta. </a:t>
            </a:r>
          </a:p>
          <a:p>
            <a:pPr algn="just"/>
            <a:r>
              <a:rPr lang="es-MX" sz="2400" dirty="0" smtClean="0"/>
              <a:t>Si </a:t>
            </a:r>
            <a:r>
              <a:rPr lang="es-MX" sz="2400" dirty="0"/>
              <a:t>ya has visto fuerzas vectoriales, es ahí donde se aplican los principios básicos. </a:t>
            </a:r>
          </a:p>
          <a:p>
            <a:pPr algn="just"/>
            <a:endParaRPr lang="es-MX" sz="2400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931004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848</TotalTime>
  <Words>320</Words>
  <Application>Microsoft Office PowerPoint</Application>
  <PresentationFormat>Presentación en pantalla (4:3)</PresentationFormat>
  <Paragraphs>18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¿Cómo intervienen las fuerzas en la construcción de un puente colgante? </vt:lpstr>
      <vt:lpstr>Presentación de PowerPoint</vt:lpstr>
      <vt:lpstr>Fuerza de tensión</vt:lpstr>
      <vt:lpstr>Fuerza de compresión </vt:lpstr>
      <vt:lpstr>Fuerza gravitatoria 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Ordoñez</cp:lastModifiedBy>
  <cp:revision>81</cp:revision>
  <dcterms:created xsi:type="dcterms:W3CDTF">2014-08-15T00:51:36Z</dcterms:created>
  <dcterms:modified xsi:type="dcterms:W3CDTF">2016-02-05T21:30:33Z</dcterms:modified>
</cp:coreProperties>
</file>