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F63B7-0402-46BB-ABAB-93D9712A1C64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27870-5CE3-4DDA-85E1-2979983D6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95736" y="260648"/>
            <a:ext cx="6524228" cy="4727448"/>
          </a:xfrm>
          <a:solidFill>
            <a:srgbClr val="FFFF00"/>
          </a:solidFill>
        </p:spPr>
        <p:txBody>
          <a:bodyPr/>
          <a:lstStyle/>
          <a:p>
            <a:r>
              <a:rPr lang="es-MX" b="1" dirty="0" smtClean="0"/>
              <a:t>MULTIVERSIDAD LATINOAMERICANA</a:t>
            </a:r>
          </a:p>
          <a:p>
            <a:r>
              <a:rPr lang="es-MX" b="1" dirty="0" smtClean="0"/>
              <a:t>CAMPUS TONALÁ</a:t>
            </a:r>
          </a:p>
          <a:p>
            <a:r>
              <a:rPr lang="es-MX" sz="4000" b="1" dirty="0" smtClean="0"/>
              <a:t>INGLÉS II</a:t>
            </a:r>
            <a:endParaRPr lang="es-MX" sz="4000" b="1" dirty="0" smtClean="0"/>
          </a:p>
          <a:p>
            <a:r>
              <a:rPr lang="es-MX" sz="2800" dirty="0" smtClean="0"/>
              <a:t>BLOQUE III. SIGUE INSTRUCCIONES Y COMPRENDE REGLAMENTOS.</a:t>
            </a:r>
            <a:endParaRPr lang="es-MX" sz="2800" dirty="0" smtClean="0"/>
          </a:p>
        </p:txBody>
      </p:sp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1087"/>
            <a:ext cx="1857357" cy="101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04248" y="5517232"/>
            <a:ext cx="20489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MAESTRO GABRIEL </a:t>
            </a:r>
            <a:endParaRPr lang="es-MX" dirty="0" smtClean="0"/>
          </a:p>
          <a:p>
            <a:r>
              <a:rPr lang="es-MX" dirty="0" smtClean="0"/>
              <a:t>ASCENCIO CASILLAS</a:t>
            </a:r>
            <a:endParaRPr lang="es-ES" dirty="0"/>
          </a:p>
        </p:txBody>
      </p:sp>
      <p:sp>
        <p:nvSpPr>
          <p:cNvPr id="7170" name="AutoShape 2" descr="data:image/jpeg;base64,/9j/4AAQSkZJRgABAQAAAQABAAD/2wCEAAkGBxQSEhIUEhQVFBQXGCAYGBgXGBwfHhweHBsdICAaIB8cICggHiAlHRwaITIiJSkrLi4uHSAzODMsNygtLisBCgoKDg0OGxAQGzQmICQ0LywsLCw3LywtLCw0LywsLCwsLCwsLCwsLCwsLCwsLCwsLCwsLCwsLCwsLCwsLCwsLP/AABEIAKoBKAMBEQACEQEDEQH/xAAcAAACAwEBAQEAAAAAAAAAAAAFBgAEBwMCAQj/xABPEAACAQMCAwQGBQYKBwgDAAABAgMABBESIQUGMRMiQVEHMmFxgZEUI0KhsTRScnOywSQlM2JjgpLC0eEVNVN0otLxFkODk6Oz4vBEVMP/xAAaAQACAwEBAAAAAAAAAAAAAAAABAIDBQEG/8QAOBEAAgIBAwEFBgMJAQEAAwAAAQIAAxEEEiExBRNBUXEUIjIzYYGRofAVIzRCUrHB0eHxYiRDRP/aAAwDAQACEQMRAD8A3CiElEJVHEY+27DVmUJ2hUA7LnAJOMDJ6AnJwfKpbTt3eEltOMy1UZGcrW5SRdSMGXJXI81Yqw+DAj4V0gjrOlSODOtcnJKISUQkohJRCSiElEJKISUQkohJRCSiElEJKISUQnmWQKCzEKoGST0AHjXCQBkwJxKvDeKRXAZoXDhTpJAPXr4iopYr8qZFXVukuVOSkohJRCVr3iEcOntXCajpXPifKpKjN0Eg9ipjccZlmoyczvhvD7yPS2ibCurMobBYCRiRgt3jpI/NGNt+tZaV3Lzg/oxRVcT03B78o3r5aPBzJv6zuAO9schE9zeyjurzn6w2WQxytweaOWSWQlAS406iS2oggkZ0gDBxjfc1fp6XVtzSypGByY1U7L4Ck5wslLg3MfcIVjvgE52yBg+q3TpimBpLjj3TzK+9TznubmuzUSk3Ef1Rwwz4nOAPPcEbZ6VwaW0ke6eYG1B4y9we/FxBDMFKiRA4U9RqGcVXbX3blD4SStuAMuVCSkohJRCSiElEIlcb4As8088V3HGw7POSWC6ElRtYDgbiTbpgr7TV9epRV2nkCWJqEC4PhLXKHKwtX7ZZhLrRgxA9fLhlbOo50jIHvNFuo7wcCde4OOJVueQUJdjOwBZnII7oLPIxb1h3sOFz5Lg5BIqQ1J4GJf7aQOR+uP8AUJcF4RBaNLMsyaGVEOSAF0gDGrOME74PQs2+9QdmfC4i9uqDrzjiG1v4jrIkQhN37w7vv8vjVTAqMtxKQ6noZwk43bqFZp4gGGQdYwQDg4333qo3VjqZzvF857XikJlEQkQyEagoO5GM5+W/urveLu255nd65xmXKnJRfl5thVmBV8LqDHA6owGBvg5yT1zt03pY6pQcSrvRmELLjEcscki6tKddsnZQ2ABnJwcY65yKtSwOMiWId/SK996QQIZ2jhcSxqrhX0kaWbGWMbnTjxB3GRQbOI6ukJYAngxt4VeieGOUKy6hnDKVI+B6VMHIirrtYiW67IyUQkohMZ5i5ivDPezJd9iLaURpBn1hqK509G6aiTnqelatVNe1VK5z4zbpoq2IpXO4dZ5lu7q5k4k4u54ViiEwjV3xnSDpHe7o69PZQFrQINoOTidVaq1rG0HJxmO3DOY5RweO6fvy6cZPidegMcfM1la9hQW2zH1+KXbb4QXxTjVy9vdwT9mWRUYsp+yxG22xOSv31lPdYyMrTNaxyrKY38qw6baPMSREgEhMbjGzE+JIwTT+nGEHGI1UMKOMQvV0skohKPHLh47eZ4wSwQkYIBHt38uvwqypQzgGVXMVrJHWZzxDiss1tamRXZlm2dsASHfYYAG2AK1EqRLHAPGPwmLZc9lSFhznr5wxe8wyyRXcNwGt5IgpzDucFlGPWH5y9GGxqhdOqsrJyD5xl9SzI6P7pHlPsHM1wCsMCCbECyBpDhyNCks3ewevTPluaDpkILucc44gursBCIM8ZyZYHPX1MLCEvNISuhTtkHHXBO+RgY86j7F75BPA8ZP9o+4pC5J8JUXnefspGMSBhIIxnIVMg+tv12x4eNTOiTcBnwz/AOSsdoWbCSOc49PWM3LPEJp42aZYxg4Vo2DBh57E4+fypS9ERsL+ce01j2Llx+EB2vIcZlnMg0RHCwrHK+pV+s1ZJxpDCQjQMgedMNrW2qB18cj0/tjrOigZOYRbkm13IEgOdSYc/VnLHufmglmJHtqoay39ePrJ9ykNcNslghihTOmNFRc9cKABn27Uu7l2LHxlijaMCWajOyUQkohJRCSiExy6LxtxGRd42leGQeWpmKt8GGPj7axzkbyOnSYjbl3sOmSDO/8ApqdI1CXHYLDBGyJgfWlgCcefU+zb3mpd64UYOMAfeS75wow2MAfeN3OXED/o0Fhh5ggI9rYYj5Ait/s9d9ik+sa1lh9n+piWsoS1voQGC5idQ4wfWAbI+K1qYJtRz9RMzIFTp6GHeA8N+kHiUQYKW7LBIyNixwfYcYrN7RTfSq+sc0qbmsHpCVvyY4JZmiyyy91VOlTIAF0g9AMVirpCOTjxjg058ZZ4Pyu8EsTlkcLpJyWBDLF2Zx4MPLPSp1aYowMklJU5gjgnEeJpdzveKwtUV3furpAUEr2ZG7HYeJ2znevQXV6U0qKvjOP0ZFGsDkt0ltPSLw9UOnXjUe52e51HJbfbGT4mqh2TfnG0SXtFeIYtFtb+0lELHsp9QcgkMGPXOrcEbbHbGPCkrdOaWKMMGX02AEOkV+C8rQXFtOUuHCSRiDvJGrIIpTudGAclep3Piag+nKHaZo23OjjI5HP4iMvG+Ezy9mILowhU0MBnvHbB2O3d1bjfOnyrhU+EWrdVzuXM48D4d2MokkuxKG1IuZCdTMwOwJxnY7DoTXQjCdsbcMBcRnrsXirzJza9rdR26wdrqheXOvScoGOkZGN9PXNM1UB0LE45xLq6ty7sxUnv7Ge8kkv7VItMcT5y7MzygYRlj2k8fsnYb0wEtWvCN5/lGle5K9qNGVLjhj3dxahfr5wY5cBwH7uSmroGC74GPnVG24IH8B0lG64KGzwOROXI/ErW4s1tmESHDgwBySFDnfvEt/Ozmu67SsGO4ZBxzEe/7/Jfqes729nwzsZIopogkrrGzLMCS2cqmSTucHA8d6R/Z+1Su0jP9pALVggeMKTcfs7aMB7iMLGwh9bJDKPVOncEDr5UxXprGwFU9PylneIo5M+z2lw0jPFOBG2Co64GkDxBG53286UZLNxwZwqxOQZ5XiAs4x9NuFyzYViOoCjbYZ8zk+fwq/T0WvwOTDd3Y98ypxDm2ykikQXMYLoygkNtkEZ6U0ukvDA7DK3urZSN3WLRmszbW0JvogYZC5IRiDkk48Mdab2394zd2eRiJd1Wa0TePdOYcuuV/pDXMyTLouVQodJOACjZ67ghfZ1pZdTsCqR8OZa+jNhdg3xYlvh3KvZSCTtcnsBDjT5Iq6uv83OKg+p3Ltx45k69HsbdnwxBdzypFb28bS3BjaJyRKqn7RGBpyT1A3zVy6p7HIVc58JQ2jSusFmwR4ylyvw2WeC5MM2jM2dTICJAAeoPnqBPXyqzU2KjruHh+Eq0tT2VttbHP4wl/oCS0sOId/XJJE7ARjSAQjeqB47+GOg8qoa9bbU44E0+z9P3L+8c5P2iFace7ReDRRzuXBkE6hm+040hvBts467U41ODYxHpN01YLkjyxAvLXEZojatbXMrTtNpa3GoqV23P2SDuCPDGdsVbciEMGUYx1ltqKQwZeMdZ+iqwZiRX595hlsooniCEu+k6wSMaSfAindFplvcq0W1NprAIiYvpPuvGOA/Bv+atL9k1/wBRintr+U0/g90ZoIZWADPGrkDoCwB2rDtUI5UeE0kbcoMuVCSkohAHHHs7SNzNGoSZ++AmdTbtlse4nNSp0nekqg+pi9vdVqdw4M+luHsttrFuNSqYFkCg6TjSFDb9SNvOuHS9fd+H8ofufdzj6TzccZs5rg20gDyRkt30yqlVyTk7DA8aYFNyV94OhnGsqd9jdRF1udrBrklrcnV3TMyqcjbBKnfTsPbt0pv2G8V9ftF/aaC+Sv3j7DAi5KqqlupAAz78dazCSesfCgdIj878+yWNyIUhRx2avlmIOSWGNh7K1NF2cNRXvLY5xKbbijYxKvK3pJkurqGBoEUSEjUHJIwrN0I9lWarstaajYGzj6Tld5ZsYitwlyb3iW5x2V34/pU3coGnqOPFYuhO9vvOvJXCIZrLiUkkYZ44yUY9VIRmyPI5Ao119iX1qp4P+52lFZGJjH6FWPZXQ8Nake8qc/cBSnbI/eL6S3SdDPF36P2jjd2khChGaTKuVcicyjWFwWATu+ewpI6xV5P/AJxNz29RyR/zjHE9WvIU2mLTNFJCeykJYOGJSJ0wMfZ0vt0Puo9qRhnH66w9tRucc/8Acz3Y8gPGImkeACJy2kLhQuY21a8Alh2fUjONi3mPqhzB9aDnHjGu3VkkWV73XC7YjTSgUls6QGHrez3Uo1te0cfeItYm3p94F525TkupjOskaBbWWHD5G7q41E42A1b01RqBWu0jxBltVoUbfrFaz5EuTNDcQyW0hgWAKC5aN2iQK4JC5GCMg4+VMe21lCvPOZe16gFSOsYbLlZrW+WZ3hMUlw0y9pLIrLJIhBREB7N26gMRnFUtf3leAOQMfaUPqFKYPB6esrW3ItyiWwVoVkjFwGfr/KghNiveAzgg9PbTDa6ti2QcHbx6dZlihhj7zzDyNclJw7RiQpD2b6yw1xOST6oKjBwABtmunXVgqQOPeyPoYChuc/SS75TeGGF5ZoBN2kxkDyGNJDPthXxkNpA8POo+2KzMADjAx44xJDTvjjk8zQbCHRFGhAGlFXAJIGABgE7ke01mscsTGQMCZf6XbzVcQxeEceo+9z/go+dbfZKYRm85m61ssBEOtaJSUQm2cgTifh0StvgNEw9gJAH9nFeX16bb2HnzNnStmsfSFIeBwoyuO0ypyMyyEfItik9sbNpIwZcu7aOVSkiq6nqrAEbVNWZTkSh1VxhuRONxZKIwiMbdVOQY9K467bgjG/lXDlj9ZNNtfQcT5w2206j27zA/nFSB7tIFc2kdZIuG6CeU4FbA5W3hUglgRGoIY/aG3XpvVnev5zveP4mCuROWDYW/ZOySPrLB1XGxA2338Ks1F/etkSy+7vGzGWl5RM+9MJ+pth/SN+z/AJ1rdk/G3pEdd8ImWmt2Zs/Q3BE029uPKJB/wivIWnLsfqZupwol2q5OSiEUfSjDqsSfzJEb55X+9T/ZxxePvE9aM1TN52luFEqA6bWGNSfILsD/AGiT7hWuAlZ2N/OTM07n94fygS9YStcz8QlUHU0Er48e9pBH9kkVVaoqStD5iWITYzsPIz1w21a4sTEstlGgcsxkYrJnzJO2nB2x5e+o2uK795DE48Ok7WperbkD+816KRERRrXAAGSRvsMfPI+dYLHmbKg4mM+l8/xh/wCCn4vXpux/kfeIaj45R9Ga54na+9z/AOk9Xdpn/wDGb7f3nKPjE0v/ALG29s886i4maUSI6Aqdpd2wAoPsG/jXnrNfayKhxgYx9o3Xp13E56znwPhtvEs1tHbXUaXChHZgxHeV1O56YHj7RVVmtttdWbqOktGlVFOD1hzlnlqGxWRYS5DsGOsg9BjbAFd1Gqe8gv4SuusIOIF5hsbh7iXQkzo0ZUd7CDMZG3ewe94Muc75xWRclhc4BI/KVWKxY4lR+GXqIUTt+zGg4WQBs9luASfVEmMj5VA13AYGcf8AJHY4GBOk1tfnMbLIxZlLOGGggw6WXr+fv0xQVv8AhP64/wBzpFnScYOEXYktFkWQxxtDgKylFCr3tQBzqDfa6dd+lcWq0MoboMek4EfIz0ny845edu6pMoT6YLVVaIHAddmzsTp8vHxNelWqjYMjnbnr+UibLd5APjiD5ec7xVj70eV1j+TP17LLo0DHqnTg7VaNJSSft49OM5lZ1Fn68eZL2a4klw0o7vEgkZ0klG0E7AtjSAR3fPPnXUFarwP5OfrzOMXZuT/N/idLXmi7kNtqlWPw1EIqzETFGBLeIQeqm+TUG09K5wM/44zOi6w45/7zGjkK5nmtxLPN2mokKNABXSzA5I9Ynbw2xSmrVFfagxGtOWZcsZS9IXLct+IljkiRYxITrzvIUwnTpjJOrqNjg13S3LVkkdf7R+iwJnInblXg88V1cyytGyyAerKzsH2JG6gKo32OT5EDao3WKyAAdJy11KgCZlznedte3L9Rr0D3J3f3V6DRJsoUfeee1DbrCZx5Z4Z9JuEi8CGJ+CEj78VLVW91WW9JGpN7YgsGmJXNO9D15lLiE/ZZXH9YYP7I+dYfayYZW+00dC3BWe/TCfqrb9Nv2aj2SAXbPlO64+6JmCuQQcnbetwopGMTODES7xnjE105edy3kv2V9gHQfjVdOnrqGFEk9jOcsZw4ffSQOHhdo2Hipx8x0I9hqVlSWDDDM4rspyDNv5O48L23WQ4EinRIB0DDxHsIIPxrzOq05psK+HhNii3vFzPHNXNUVio1d+VhlYwdz7Sfsj2/LNd02ke88dPOcuvWsc9Zm9/6Q72QnQyRDwCKD97Z/dWynZlKjnmINq7D04gXivHri5CrPIZApJXIUYz16AUzVpq6iSgxKXtdxhjBjdDV5lc/R9qmEQeSgfdXjWOSZvr0E61ydkohFfivERKJYbi1keInH1eTkq58RpI9UEY/eKgmoat9wHSK2Wbsqy8T3yzZW3ZzRRW8kUbjviTJ1ZypGSScAD3b1cdXZawZuohQqYKhcD6xdvuIQcJvo4Le11GVEBczPkB5CuMEMNtIPhWolVmrpNjv8OeMfSQwlL4UdYyXnI1lK5docE9QrMoPwBwPhSaa69RgNLG0lTHJEr8d4IhYSRQSzP5LIqhSvZgbvuMhFGRnZT50qEDHLHEfqtKrtzxM69Lh/jFv1Sf3q9P2R/D/AHMytR8crei4fxlb+wOf/Tapdq/wx+0KPjjbPI99ezgXQRYz9SobZyOgXvAHOMk79a8GSbbT73TpKSTdcfe6dPrGHhvNDx27S34WM69KBNy22egJ6eef82EvIXNnEZTUFU3W8QTzZzLDd2T9gzBldMggggHPltj3Gqr71sqO0ynUahbKjsPlDnLPNFvKIoFc9qI1G4IBIUZAJ6nrV1N6NhQeYxRqa2woPMv3PEZw7KlsWVejF8Z3UbDB8yf6tPBExktJtY4bAWCuZpLv6TGlrPEhZMiNzuxGskgeWMZ69PCit6R7r9Y0llQO1upltBeLZzGVtVxvo0KNumPVzk1L92bBjpK7yMHZKc3Gr0kBbU905JAPeAO4GoYAbw3yMZOxFWiqr+qK97b/AEwRzRzNd21jFMAqSvcMpDR9F7+AAQD9kbkZNTrorawqDxiaXZtIvz3g8zGPmbjkdgqzSZKswVY0QFmcg75JHh/93peqprTtEjRpmufCwBNz5bCGOdXnOqQqIAkWoFcEg5HQBhvknce2pDRWlyM/6lw7NtLlc9Oc+Ep8R56U3FjNFI62pjkeWPABJQN3T7cgAYODkVeulO1lI54xGK9EQjqR72RiX5LCyuUS9nEsBujneTAwEGGOMqAUjB/re3FV7rEPdrziUZsRjWvOIa4VBb2dpPLbuXiw8ucgjKrggYA8V+eaqO+ywK3XpFtRY3JfwmHsxJJO5O595r1YGBgTzmcx79ENpquJpPzIwvxc/wCCGsrtZ8Iq+cd0K5YmKXH7Xsrm4j/NlYD3ajj7sVoaZ99St9Irau1yIf8ARdednfKvhIjJ8Rhh+yfnSnaabqc+Rl+jbFmPOMfph/krb9Nv2aT7J+NvSMa74RMurdMzZsFh6ObQQhZAzyFd5NRGCfzQDjAPTIPtzXnX7SuL5BwPKaq6Svbz1mS3cBjkeM7lGKH3qSP3V6BG3qG85lsMEiPXokvNDXYY93sxIf6pOT8j91ZXaqZ2Eekd0TYLRK4rxF7iaSZzlnOfcPBR7AMCtKmoVIEHhE3cuxYzjb27SMqRqXdjgKoyT8KmzqoyxwJwAk4EucW4JPa6O3j7PXnSCVOcYz0Jx1FV06iu3Ow5xJvUyfEJRiXLKPMgfM1Y5wpMgOs/SFeOm/JRCSiEDWVzeFollgRV/wC8cSA/ZbovtbT4nGT76iMyxgmODFj0oc1zWpigtzod1Ls+MkDOAFztkkHf2Vr9maNLsvZ0HhEtRaVwBEV7W6HEbJbws0pkhPebUQhl2Gf7W1au+n2ZzSOOfxxFiG3jd14l264hf38l3PDNIkdvltKysgVRqwAF9ZsKSc/4Cqlr02nREdclvvJEu5JB6TQ/R3x97qzDzMC6OYyxwNWAGB9+k7+41kdoacU3bV6HmNUOXXmZv6WT/GL/AKtPwNbfZH8P9zFtR8c8+ihc8Rj9iP8As/50drfwx9RDT/HG3l2wia+4h3B9SWMYH2TlhsBXhqkXvX46dJXTWvfPx06QNw61ReHkzRTgi4yrRrgp9WuWOdsfLfxFUIo7r3gesoRQKfeB6z693LPaXKhDIokQiURBWY5Iw2nOo49px5710szVsMeXMCzvUwx5c4hiS003vCtKFfqY9WFxvhs526++riuLUwJeUxbXgeEKekRZYo/pEVxKmNKdmpwu5Pe9/wDhV2p3AbgZZrd6rvViPpA93bzxXdl2chmmMTOrTE4GVbIOPADOKqYMrrg5P1lDq6WJg5OPGWLfmBriTh8jGVZC0i6ImxGxTHrA+eR5+NSFpYqT15khqDYyE5zzwOkIcr8xXNxOY5uxQYYtHh1kTHTAb1vePu6VOq12bBl2n1FjvhsenjLfO/KpvoI4o5NGmTtMvqb7LDG5z41pae8VMSRNjS6gUsWIzxiC+J8tXjor3F7GZIpFkgbsgApGrIYDrnu+7T7amNRUnReD1lg1VNecLweDzK1t6P5VWOeK6X6YJXmMhTKHtQARjw6ZzjxO3TEzrFPBHuyw69WypX3cAYgGXkeOSWG1W7hZ40kM25DhzkghceqDoB3BxmrhqioL7eDjEYXWsql9vBxj0mmcBtH+ixJdGGZlGNSDKsBsDuOuOuP8qz7GUsSkyrWBclMgQV6SbkQ8PkVQF7RlQAbdTqb7gfnTXZ6b7xnw5iOrfFZ+sxivSzIne2vJI89nJJHnrodlz78EZqDVo3xDM6GI6Gc5ZWYlmYsx6liST7ydzUgoUYECc9Zb4Hd9jcQSfmSKT7s7/dmqtQm+pl+klW21wZofph/kbb9Y37NZHZPzG9I/rvhEy6tw9JmifpGLoPcK8ces3x0n5949+VXP66T9tq9Zp/lL6CYdnxn1jJ6Nbcub4DqbYqPe3/Ske02xs9YzpBnd6RMFakTj16I2QXMobGsx9zPv7wH3fKsrtYN3a46Z5juixvOZc9MZ79oP5sn4pVfZH8/2ktd1WIfClzPAPOVB83FatxxWx+hiSfEPWfoWOcMWUZyvXII+RIwfhXjwczdzOldnZKIQHwxrWMsyS7q/YHW52YEDQA2NyV2x18K4tG05E6KCvhKPPPJy36oyv2cqZAYjIIP2T8dwfDen9FrTpyRjIMouq3xUt+T75eIWss7duqMhMupdgpJC4Yhjj3eNPNrdOdO6IME+EpFThwTzO/FvR1dLJP8AQrhEhnPfRmddiSdJ0qwYDJx02OKjV2lUVXvVyV6GdahsnaeDGXg/A7WytorW4eNmd9ffIXW+w7oJ3xlQPhWdqdWbbS/TyjenrZF92Zl6U0C8QdVGAscYA8gF6V6Hsn+H+5iGo+OdfRGP4xX2ROf2aj2v/D/cf5hp/jmnXVncd547sEZJC6R0Ztstk+qDtgeAryDV2DnMv2MT7rQF6QuY3jljjt5mRlDdoAPEhSvUb7E9KW1d5UgIfWLay8qQEPrDvC+OwvAJDcZ7KNTNsc5x7upII2G9MJahTOenWMV3IUznp1g1fSRb6sGKULn1u788Zqr25M9DKvb0z0MIc2SW89omtpDFI66TCAWJ3IGD7jV7hbE+kaNA1SbQeOsHQcTspri0dTO0ir2ad3A0si4dgcEgiVcEeecYBNcwpYGWvoCDvP8ALOnD+C2aSW6pMWMbNo74yWfqCAvkOuRuKmNJtGcHiIJTQCuDyM4lC0W0teJw27NdyTY+qLlWjUMrHrnV0yOnU/GrK9CQvfZ6RynsvC9+DkDznS/uOHFJ7hZZJBAcyJERnVJI2+GABOpjg520jyqwaVywBHWaC135CYxnpmUeO8fvLlrSewlWGCQHuzNGjalcqS4YnUmwxpz4+OKbrqrTctgyR5S6qmqsMtoyR5Tvf+kHs+JiDtIhaqSsjlW1KyhtQzn88AdK4ukzTvxzOJod1G/B3eEVpeORW3GLueTU0bBgNGMnWq4xnA+dM9y1mmVRG+5azSqq9Y58kyWVyFltzOv0c7xMc4LKRrwMk6sk7HqDsKzLdK1JAMQ1S21na+OfGDPS/e5NtEPIyEe/ur/erV7JT4n+0wNc3RZnNbUz5otjyXa9jaGYz9rOo2QrjJAJ6jYAH7qw7O0LQ7BcYE1KtCrpkwRz/wArx2XYGEuVfUDrIO66cdAPAn5U3oNW9+4P4RXU0CvGIokVoxWaBz5edtw7h0ni3X3hMN94NY+gTZqLF8v9x7UtuqQzPm6VsHpEZ+kbc91fcPwrxp6zfHSfnzjZ/hNz+uk/bavW6f5S+gmHZ8Z9Y7ehxfrLo+SIPmX/AMKzO1+iff8AxG9D8TfaDufuU3t5XniUtA5LHH/dk7kHyXPQ9PDyzboNYrqEY8j85DU6cqdw6ROVsEEHBHQitMgHgxTM6T3DvjW7OR01MTj5moqir8IxOkk9Zd5aTVeWo/p4/ucGqtUcUt6GTqGXHrN/Vwc4OcHB99eTm5PDXCBgpZQx6KSM/LrRO4PWKTc2Sjiv0LTH2WcasHV/Ja/PHX2VVvO/bG/Zl7jvc8/9nqfli2WWa4m1Iwk7XXrUj1m206eh1Ed4E77HamvaHxjwla6q0jux6QjeXUN1E8Anj1P6u+rphtwNPgOnzz0qNdgVwRFraXKEHiDbrl3OntLsqFC9me6oyoG6d/boOgFXrqVXPuxX2Vm8TxPvMHF5rDh4djm4ZyFJBYAs5bB32ATI6+QpW9wDlY/oaC5Cv94lczcyLdDhc+7vE5EoC4y6mBmCjx67UszZwZqU0FN6+fT84fTmKwuTdSXdiqzQpqYSorMwBCgZIBByVGD+cKar1liDCsRELNByvQ58ZW4LzPDB2kjcNit37DtYjGFUvGWAxnSDg7HyOPdXG1drjDk+cmdAgPuHxwZY4PzzbrLDizeBZu52uds5AONu8oOMkH4VA6gtgGc/ZoQEqRkTl6U7RElhdVw8gYucnfToA9mw8qz9coDAief16gMCOpnjjnB0t+HRvFqzOYjJk5Gyswx5d4/hRbUEpyvjiFtQSjK+OMwdNwu2HDln15uC2Mav52Cun2LvmqjXWKd2eZUaqxRuzzGv0foGsT2idoElZkBGegB29uS3zp3RDNeD5x7RMRVmBuBcVkmmjMNpaaA6gIuA6BQqg9c4CqoyFx3QMbCt23R0VryTnz8JXXr9RY3HTyjNDzHYi4FuoAcNpVtA06s4wG65ztnz8aoOmu7vf4SwaijfsHWJPpXna24jbXCdey296s+//EKa0QD1MhnpuzgLKWQ+cUOIcPmsoVD7JeQK3u0yK2D7QAv9umkdLW4/lMersS5sj+Uwnx2HCcGXziDf25c/vqqo5NplFJybj9Yc45wyGTmBImjUxvguoGAxMbMScY3J3zVNbsNKSDKKrHXRFgeRPfArdP8AtBOhVSoDgAjOMIoHX2UWMfZQZy1j7EpzPvoiXF1fhcqAABgZx9Y2Nqjrj+7SR7SOaq438X5Wtr6fXKbgOFC9Cq4UnoWTHiTsaV0+vsqXYn9p596EsbJgJuUeGBmVpZgVbSct4jrjudM7Z/yq39sW9Mj8JR3NGcEx4EzMkZtwjJpypfUBjbGCBn7qSznkTQQqRKXN3LYvokQv2ZR9QYLnwIIxkeefhTOl1JobcBmU30i0YihH6Lgwyt0fjCR+LVoftY/0/nFvYPrGnhXK0UdtFb3AW4CMxQsmw1Enpk46nxpC3Vs1psT3cxhKFCBW5nO44VwxNQMdoGXOVIQnI8NOc59lQ9st8XP4ywaRT0T8oWtONQvbpcaxHCwBDSYXGTgA52G+1L7hjMuNTBtmORBV5yNZOzOYWLOxJKyON2OSfWx18qcXX3qAAYo2lrJyRLXBeXobIyfR1YdoBqZmyBp1Y6nP2j0qu/U2XY3+EnVSleSs6cQurnVi3WB00gkuzebA7LnI2H3/AArTYRyYwoQjmB34PB2bz3lvZxgEHWqnBU4GT0OSxq46p0HuucSB01TthVyYK5r5O+km3NiIEj7MnG6g5IIbuqc7ee9OaPXisE2EnMS1GlJICADEp8A5BuYLmGaQw6I3DNpZ2bbyGjferdT2jVZUyrnJldWksVwTiaHbk9q4LyMPBWjwo6dG0jOPf4msXeDxiaRYdMTKuaLm5Xi6v2KtKhHYoN9ajVoJwc5Iz5dOlLMTvmxQtZ0xGePH6ThfvdScVBiAiunVDg9EY266hvnoNXXNcOS/HWSTuxp/e5X/ALGLkfmK6N1PaXRMxRXIzpzqjOCoOwIPhnyFWIxyQYtqqK9gsr4zB1/zTer2kpubWFlba2UxuxGcEZXVuM794dD0qJduuZYmnqOF2k/XpKXpA4pNdRWUskarE0epSPzzs69c4GFI28eprlhJAMs0laozqDz/AIjdxU3d3wmYSW5SdmAEagjKh1Odz5ZPWrDkpEk7uvUDDcecG8V5duXj4N2cJJhC9tuoKYMXXJGfVPTPSuFTxLEuQGzJ69PznPiXKE9zfcRJQpHLF9XISNJZWhIGxzglD4eFBQljOpqUSpPMHn85Vi5buTFLGbFll7Axds11rU4K4CqzkKDj4ezNR2nHSSN9YIbfxnOMS1xTle6az4ZEsWpoXPagMndBYHOdW+3lmpFTgSCX195Y2evSMPPHLcl48JjZV0hh3g3iR4gEDp41VqdObcEHpMLVUG0jBl97aJraK0nWRsxquVikwCNgdWnC4Iz3se3Y0x3Iava0Z7jdXtaKzejodppFw2n9S2f7WdPxpH2Hn4oj+zuc7uI32PZWyLDGyLGg0hmZTlj57g5Jzn91P1qqKAJoJVtTasT15XvJponZoMa+0E8YwxBOfsqM7dAfma1hqqVrIXPI6HpMw6W42Ddjg9YQHJ8omC9rF9GE/wBI6HtM/m9MY8M59tV+2Jtzj3sY+ks9jfd193OfrCfOPEY7eDtpoll+s0AAISAc+LgjwrOawqMia9FbWNtU4i0/pFtZFLS27MUACRsI2BJzlsle7jA8fEbVAajAjfsFoPDfeduCc4Wd3Mkc1sqPssJdUZVI6KDpBXJ6eGa6moJ4ziRt0ttSkhuPGHeNzWtmwurtYjMcCNljzKSFwQD4+/YAH21Y121dueItSt1ma1PECWPpDsDKXaB42Y/ypjQnfbcqdX41V7RkYMZbQ3BcZz9Iw3DWdtBJNG0EQnU6ZFCJrJUlQGUDPiR49asawkcmLAWuwU5OPDymZ8icdkF5Cbi6cRAMW7WU6fUIAOo46kUrWxzyZq6ule7OxefpNF43zNFbi2fEU0U0jKZUI0rgE58Qx2I6jpT9NPe5x4TJTT7iRjkRH5v55S7s5IoI2RXiEpZn3QrOF0aRkb7HY9D0p/T6Q12At6flG6dL3b5P64h2DnEaZzc2gSe1EWkGZMEPupLnCjHUjfrtk7Uu+kBIKnIOZU1HI2ngzlc+kWV1t2hgJzcmGUIVkDYAOmNsrksDkHHgc1MaMDIY+GR/2dGlAzk+GYzcSlj7YFZIxKpXWskkmFJAKjAOkEgZwR5VnbU3ZMVFOfeIME8W5fDcSVxbqUNs5ZhGNJlycEnHr9MHrUSvvRpLsU4z4j8Itx8AvYoAkcUp1WqF0fDqJRPuAr5UEIM4AqAVgJebqmbJPifwxCKcDvkkEkXbLI01wMtJlBGVPZHTkgDV028s9K7taRNtJGDjGB+PjJyaJVlvVnFwzrFDrUya3DEtkqUbptkAHOBXagSxBkNYyqiso8T0EdLjh/b2whEs0JODrUsJBhs4yxJ9m56VYy/y5idduG3Y+xmXW8MktjfzSXM79k3ZhGkJUgsu5B8Rml8EqTmaxKraihRzzC9nzfdWidnMsTAWayw6QduioGyd/b7utSDkcGUtpq7DlfPBn2HnG9iVdZWXVLEBI0LIMSBiyDZc6cDvfjRvYQOmqY8ccHjOeka+Acallvr+ByvZwldGBg97OcnxqxWJYiK21KtSMOpgPjfCZ34zbzLE5iXRlwNhjVn8agVO8GX12oNMyk8z1Ly/cnjQuRH9RqB16l/2OnpnV623Sjad+YC5PZdmef8AsGpyrdPfX7aDGkqTCOQkYOthp6EkZGfDzrmw7jLPaKxSgz0xkQQ/K13DazRtYq7FgRMpDyKMrsirk42PlsTmo7GAxiXe01PYGD4+nhCPMvAbmSw4YkcEjMkba1xupIXYg7g9flXWUlRKqbq1tsJPWaPxC1WZFhf1WHeGcHbHiCD+NXEAjBmRYobgxcuOOQ2V7FB9YVkTJd3dsEnuhVIIOo4GfDxpujQl6jYp6RfctT7Zxl4zZTr2gmnjeRHkVctnEYbJC50j1SQMjNQfs6zcft+fScLVtzkwfxDjlizDXPdKs+JGUAaVDDbUN8ZG/jsa7+ybW3f76+kqZqz1J5jvBYrG0WjURp05LtjAUAd3OnoPKqMkDbHQuMYmb+kOVheyAMwGlehP5tZGsYi3rMzWMRb1i327fnN8zSu5vOK7m85oXL3F3t+EvOF7Ro3OzMemsDrv0zmtXSse5zNvs1O8AUnrK1pxmweS0SS1XtLlVY4wUQsWUA59oI6eNX71OMiahotUMQ3AgriXMH0uyy0j2aRTiNTHqfV3GIBxpIwBkb1Fn3DylyUd3ZwN2RnmDuKj+MbnvF/4K3ebq38CG59p61E/EZYnyV9f8z4g/iNv98/uCj/9cl//AF/aevRxy3DeyTdvqKxquFBxksTuSN9sffXK0DdZ3W3vUBt8Yv8AMFmLa5njQnEchCnx23HxG1QYYMYpbvKwT4wz6SOINNeb9EjQAfpIHPzLfcKnacmUaJAtefqZOZOSpLO3jneRW1EKygY0kgnrnvdMeFcasqMztOrW1yoEJ8o2H03h1xBI7KsEnaoRg4yjZXfwzk/GpoNy4lGpfubw4HURT5e4U13PHArBGfOCckDClvD3VUq7jiO3WipCxmly8uWos7ewu5kZ0lyAkmk6nLYHQncPjcCn9PaaOhmQbnaw2IJY4ryNak3bmJ1Eqqp0yqowGQnTqGF3QE5671euruGB5dJUmps4HlPsfKVpePPKe1yzR7iWM6WiTSpUx5wdJ3DE9elA1NqADGP+yRusQAStw3g9l3WNxNlLs3XfK5LnugEhTlSFzjZt98Zq13t6Y8MRX9oqw544xD99bRNm6SH6QzaSoBKkhQcHvsFwPcOvjSXdjdhuJZVbuAAbAnDiHGysU1w5mgiiUZC9g+ST4Y1b7qdyOoq9K8sEHJPrOGrJAVsytwjjUPFS5tp7mLsgoZcBQcliD477HoR4VG/TPURu8ZaUNXxAQPyZz3DNcRWqLcamZzqlKn7JYjut5g+B61fZoXqr3kydtBA3mdbjnDhnDZJoY1YsWPadiucN4guzbkEnYdNx1qNXZ9jrkDEDVbcATDHKvFbSZZLi3mkcImHjdjlBud1PnjY9Njg9aWbRvS/veP4RU6dq25gHk244bdrc2cDXDdtmaQSAA4DL0KjA3Iqy3QvSuW6GOWtcpV28OBO899wlbxYXd2mVBZdmVcqQTpCk6cZyfWzQNFYU7zHGPynAbtmR0zmEOIcoW6W86sJ5AF1xoJXdgIwSBGGBCk5K43zt1pU1jE4upcuOg+395V9GfC3R7uZopIY5CojWUnWQurJOcHckb4865WOpk9ZYCFXOSOuOkfKtiMlEIFECIHilGElyg1Su5Ox/OHdGkE9cCpKzk5x0gwawEEQRb8EmCxql0oddTTEOdyTgMQBv3V0b4xgkbimjcmSSvHhEvZrVUYb1lng9tIswkuLhGABAVZmIzpQDIOAejnfxNU2X1Fdq/wCJ2pGDbnb853t+HIGDNdu2G1ae17vragMZ6bYpAVjOS0uCj+qeb6yD39tciaLRFG6lS25LZ3Hh5U+mpRaWr8yJxlBcNnpFQej5OzkH0uPtNQ7JvBE72pCNW+oMfkPbT37VXcOOPH6nzi/swwfe9JYueSgV0R3kSxyRxRzggEt2IABU52zjOPxqC9pJnJHIJI58/OdNA6BvWO1vcDWFDIEUALiQEtsBgrj8DWcWU855jYYdJmXpE/LpP0U/ZrH1nzZl6z5sWqVik0blmzM3CJ4lxlxIBk4Gcbb+G9a2kGaces3OzW2hW8jFmz5Nf6LLLLLEswZBbntk0905I1Zxk5wB4FauFD+XM3W1a7wFHHjOV3wF0svoxeAXH0oO0ZniBAaLC9WG5zsOtd9nsKcCdXUKbd/OMY6Q/ecmXBuppsxBHtzGuX31G2EYztjGr29K53ZJzFxq0FYU+Bz+cG8c4O9nwcxylC30kNlGyMEY64G+1cZSqYMtquW3U7l6Ynb0LuDJd4P2U/F65T4w7S6L94o88N/Drz9Y34VW/wARjml+SvpGH0ncvvHItyqkxOihyPssqhd/IEAb+fwqdqnrF9FcpBrPWAeOc2XF3HHHMylUORpGCxxgFt9zgnpjrUGcsMGMVaaupiyzQuSODPbcNuXkBV5UZ9J2IUIQuR4E7nHtq+tcLzM3VWiy4AeER/Rp/rG2/r/+09U1fEI/rfkmbBMzrKzS9h2QUt/SYA9u2BjP/SmwpJmICMYHWYsWvOPXbKGwg7wViRHEucDYdW9vUnPQdN3FWkrBI5mxivSpkjmahyFym3DklR5VlDMJBhSukgEZO5z0HyrM1Oo75gQMTN1N/fEEDEXr7nqzLydjYyXEURGuZR3RjIDeO3UAsRn3VemlswMtgnwnB2YpA3YBPhPHPHPSi0tGsJGiaTvL3F2RQyshyCAQwXYeXlXdNpc2MLB0jGl0nvlXHAnzivMEVzwG47MkyRpCsx0acuzpk7AA5IPSu10smqXP2kBQa7wMYHhK/oD6X3/h/wD9Kn2r1Wd1vURJ5InMfENa+siTsPesMhH3inNSM0AekYt5rH2lj0dcorxKWYSysgjUNlcFizE4O+dtjn4UavUnTqNonL7jUBicuS5mgvZo0bUphuI2I6MFjdgfmgNc1QD1Bj9IXAMgJ+kMeg7/AFhJ/u7/ALcdV9p/KHrI6z4BKHGB/Hx/31P/AHFqdX8H9jOp8j7Tbr1HjMzwoXfsyygyMQXz6vZ5wM46j21gM3uzNVssFbpPPDuJTu6o9r2S75PaA6e6CNgPE5Hw+FQBPlJuigZDZhmpSqSiEzf0hcexLNA8KSKkQaInUMOwJcMVI27IOdseqR41qaPTB1Dbsc8+n/sqbUtUx2z1w28tuyukgh0M1tOWJfOOzdl048ASxYUpr6nWpix/RGYW6k2oQfIxC0ivJzCk0jyohJpHlRCTSPKiEmkeVEJa4Wo7eH9Yn7Qqdfxj1k6/jEO+kX8uk/RT9mmNZ82Maz5sWaVikeeHcJlu+CzQQMFkZzjJwCAykrn2gYrd7KsWsBm6ZM3OzHCKCYM4pyvdNHCsdgIYkjlHZq8U0gds5OZdtLYHqjV91bCXpuJLZPH04+01VtUEktKcnIdyba7Z7cGRre1EJZkDKUSMSjc93ABG+M4qY1aBlAPGTn/EkNQu4AHzj1x+xZkt2SGGZ+z0s0jjwAwB3hnLE7istrXQ4UxDuqWYmycVnvYIsrb24iXLNoOrYHfTlsk4BI9+PCq2d25MurroHCmNEBcxKTpjYoC2V2DYBO2RsN9q6MDrKH8eYt8R4jZE4kmtWfJ1N2AfPl0z+NUWX1Z4I/vKDqgvAeF7bjUU7qIZ4WX7SEHUfdkjw9hq1Lq2GAeZ1bVY+60+XVhHC/arDaxou7SFQGHmQQP31YAgGTLi9rHaDxPEVzPMChFq6naTTKzd0nBGNPXGepqZ7rwJlf71TyIj8T5lsOHXjpFYgyQnAkV8bld8A5/OIq+ns/eocHE2a9LffWCX4MNcqczpxRrmIq6HsjjUUOA+QcEKDtkdTXLdM2nIYnMVv0baYhiczO+V+Ny8Fu5knhLZGh1zg7HuupIwRuffmtS6pdVWCpj91Y1KAqY3WnpEF1NOYbQB0tZGQsdTsVwQpAGNPrbb/DO6b6LuwNzeMUbSGsDc3jEmHi73FvctNftEwUhLdVKrLkdMJhAPDGDTprCOoVM/XyjhrCMoVc/WX+KxgcAsjgZNy+/jj63b5ioV/wAW3pIp/FN6TR+BcuQzcISJUSM3FsmtlUZL6AQ5x1Ibes625lv3eRmddYwuJPgZmdhyLxeCV44Q0YfuNIkoCFfMkHVj4Z9lab6zTOoLc/SNtfSwyZw9FdqP9Kxo2CAJAfI9xgfhUtc37jI+kNSf3WYX4v6Lb2CV2sX1RtkDEmhwp+w2SAR08d8dBVNfaFTKBaOfxla6pCMOIxejj0cvatJNd6S7IY1jU50htmJPTJG2Btgnz2X1mtFoCp0lV+oD8LE6XkLidnck2iucEhJY3UZU+eSMHHUHbPTPWnBrNPamLPwjHtFTr709cO5B4jHewvJCXCzo7yB1IPfVmbJOo+Phk0PrKWqIB8OkG1FZQgTQL/i9jHcSCS3cFXzrwe9ICxwBnGDjIOcZznFYo0QYBhM4aMN7wl7gl5ZzXAMMUiSnXIWIIBwzIc7+LB8DHVfDbI+nKcmXOLAuCeI2VXF5KIQXxu6t4F1zIp1ssfqAklu6Ac9R3iPcTViB24WTSo2HAEHXnAI9V5LG4Ms0TQqncVVJXp3QCSxAJLEn3Dai6x3p7uUPSSDjxEQJeUbldmEan2yxjwz4t5ViDQ3HwmaNDcegny65Ruo42kZF0KuokOp2G+djvUG0tigkjpINpLVBJHSAqXi0lEIes+T7uVEkSMFXAZTrUbHp40wulsYZEZXS2MMiW+H8m3azRFkUaXVj9YuQAw3wDnwqxNJaGBxLE0loYHE8ekb8uf8AQX8KjrPmyOs+bFmlYpGbhPNz2tqIYVHaFmYu3QA4xgeJ9/301XqTXXtXrG69Sa69q9YNm5ju2OTcS59jFR8lwKqN9h/mlRvsP80IcM50uYziRhPGdmWQDcePexn55q2vWWIeTmW16uxTzzH2a7NzaJJZSdkAwz3V7qj1lIPTHXbrjbrWzpra394jImju71coZf4RMvZBmlErIuHlxp269Og2rtmAScYl20oMNMy5u5oe7cqhKwA91emr+c3n7B4e+sTUag2HA6TH1GoNhwOkXKWislE7ND5F4/8ASAbS6xJtlC++oDfSc9SOoPsPlWlpLy3uNNPR6lidpPPhHK14fDAXeNFjyBq0jAwuT0G3iafC+U0SzNwZ+f8Ah8B4hxEA5+vmZj+iSWP/AAg16Bj3NPpPTM3cafPkIS9Ft2YeJRK22sNE3vxnH9pQKr1i7qc/eU9oLv0+R6zZuN2lpJoF1HE+SFXtFBIJ8sjI99Yy2MnwnEwEZx8MGcYC8PtpJOHWkbvqClY09u5bR3mx5UxQBfYFtfA85XdbZjJ5lC4vrEWscnEYIreSdcvH2Z1nf+aNeDsd+mcGrVpua0rQSwHj4f6nBqWUAk4hLg9pw67tkigSKW3jbIQgnQxydw3eBOo9fOqbRfU+XyCZNdQzHcDzL8yXEQCW0UHZKoVAzsunAxjAU7fEVWNjcuTmQYsTmZ16U+LcRjuuztmnWFol2jQkaiWzhguQenQ+VaGhroKZfGc+Me0y1lct1nT0P8nTQSNd3CGLuaI0YYY6sZYjquwwAd9z7MnaGpRwESGquVhtWPF1du8ul7KZlR8K6umDv62NYOnZTg+3bYZzu7XGd0XAAGQZ05svIo4gJpniDH7GdTbHIwPDfr7qpN6U+80UudVXk4nLl1lmilMd1JKrnAJ2aPbcbjY5JPljHx73yXLlOJyoh1OGhG04eUYMZpXAGNLFce/YAk/GohSD1k1Qg5zE7jPOvYzzR/Ro3CMVyTufAk909cmk7NcyOVx0i1msKMVxHm3jXCMEVTjbAG2dyBT4JIjoJIneiElEIic08mTXF4twjIy6ovXLBowjZbRjunPXfxpynUqibT9fvNDT6ta69hHn9/WC4/RxcKraJYVcMhRhr72kvmV8g4kIfGBtt1qftaZ5H68pZ7cmeRx+uPSe4+QDE4a4lgeFZAF7TxjWJ1RTkY1DIPltXG1gxwMf7nDrQRhRg/TzzD8Nr2XB2iMiSNHAyMyNqXIB2B9xFZ+scOHYTM1zbt7Y6zKq8/POyUQmxcHvUh4bDLJkIkALY64C+GK39IhsRFHUzbqIFIJ8p54FLau6dgzs4jWUh3kyFkXutg93J8R4VY2lNXJHmPuOs7Xs8Ijekb8uf9BfwrG1nzZnaz5sWKVik+iidn10IOCCD7RiggjrAgjrPNE5HH0Z8SKXDQk92UZA/nKM/eufkKd0VmH2+cd0VmH2+cY/SVxMx2wiU4aY4P6I3b57D4mmdbZtTA8YzrLNqYHjMrrJmTDfL3LE15kx6VQHBds4z5DG5NX06dreR0jFOnazkdJy5h4BLZsqyaSGGVZehx1G/QjI+dRupao8yN1LVHmVuCXRiuIZB9mRT8M4P3E1GptrgyNTbXBmrc+X/YcPunzglNA9790ftZr0unTdYBPTaRN9yiYXy1Z3bylrJXMiDOUIBUHbqT49K27mrAxZ0no9Q9Sri3oZzDS2l2rTBllilWRweuQQ3htv++j3bK8L0M6dltOE6ETceZLCzdhLcyadUekDIAZQeuMZJBce7NefFLOcATy4vNYxAXOJhj4TN9EkJUyodQJzlmQ4zsTtjzp/s2rGpCsPOL6m0uuYq8StYWi4bK1zEtwbcdy4UvGyhmILnDBc6mHeGDjqMVp1u4e1Ah256rwR6RVgMKc848Y3+jHi8Jt7kiFIOybVK0eSrZBOoZJIACnu5IG2OtZ3aqNWwZ2yMePUS6lxtPGMQfxT0hTMx7BVjTw1DLH2nwHu++vMWa5yfdir6xifdhDlfniWWVIZkDFzgNGNx7SPLzIxirKNYzNtYSynVMzbWEOc0c2R2ZCae0lIzpBwAPMn2+VMX6lauOpl12oWvjxgG39IzBh21vhTvlWOceYDDB+dLjXEH3llA1pB95Zc514fFdxQTLcRxbdwyNpVg2D7wRjyqepRbVDZxJ6hFsAbOJa5G4dHbQysJ45STl2RgVXSOmfcScnFT0ta1qTnMlpkCKecypxD0ixKxEUbSgfaJ0g+7Yn54qD65QcKMyD61QcAZmfcTuu2mkkxp7Ry2M5xk9KzXbe+fOIO298+c3VRgAVvjpNsT7XZ2SiED8XuDG290kIxqCsinYbHcnff91RPrLUGf5cxY5s432F7w6RpmEOgs5UtpYeZUdc5G1Vu2GEb01O+pxjnwhm45usntTcE9pGH0aSne142GlvHG+emM1LvFxmUjS2h9njOMnFILnh129uugaHDqVCkMF8QPHGN6haQamxFtbW9akN5TKaxJ5ySiE1ZLN5+DCKIZd7cKozjfHma9F2c4Tu2boMTZRS1AA8pW5V5XaG67WSILptokVgw/lAmmTYHy2yRjyp/UakPVsB8Sft4TtdRVsnyiz6Rvy5/0F/CvMa35sQ1nzYsUrFJpfowsI+webSDIXK6j1AAGw8utamiRdm7xmpokXZu8Zf9Ilgslo74GuIhlPjjIBHuwfuFWaxA1ZPlLNWgasnymS1jzHhPlmXTd2xH+1UfM4P3GraDixTLqDixYe9KE+bpE8EiHzZmz9wFMa5s2AfSX645cCJ1IxKa3wieCK0giW6jhYICxDR5yRk7NkdT91bVTIlYGZt0PWiAEiL/AKSuJxSrbrFIkhBYkowONgN8ef7qV1tisAAYprbFYAAxIgUllA6lgB86RXqIivUTYOcLeGSBY7iOSWNnGRGSMYBOSQRtt08SQOtejS1qzles9Pp2ZWypwYt8uXFtZ9o1tZXAD7MclidJAAAJ838Ou/lRZqXt+KM3d5bgO44nLmHl+yubi2lnW4WW8HSN00qVCjfI8iOnl4U5p7re7O3GB5xf9p2aYrSOcxm4NxO3eFlbupbN2JacpvpAGc9N8eyqbKnVh5nniIrqUtLMeMGWb6S0kMdtIscgmGtV0godPj5eWK4gtXNi5GINZWSEPjOFzy1DJCqT20MnZjEaoNOkfmg5yB8cV1NTYjEoxGeskUGORPvC+FR/R5YFthbRuCpClSTnIJJUncDHU/hVepLW/G2cyKqCpXGIhPwm84fIXRNYG2tV1qR7R1Xw8vfWF3VtLZAiHd2UnIEO8m8etnn70CQ3Eg0hk9VvHAH2Sfvx1pjTXVs/IwTL9PchbpgwVzLxu2NxIYrZJX1YaSUuwJG2yZxjb/Kqrrk3nauT5mVXWpvOFyfrKPM3ErqZYvpUQjAyUPZlSemRuenSq73sYDeMSu57GA3jEtce/wBW8PHtc/ef8and8hJO35KTjZSsvC7jT9u4VW92kH8QB8aipI07Y85FSRQcec4cocDW8mKOxVVXUdOMncDAz7+tR01ItbBkdPULGwZSltQt0YlyVE2gZ64D43qsqBZgechtxZgec3Gt+bclEJKIThc2ccmO0RXxt3gD+PuFcInQxHSKfMnCZH4hw50iLQx7MQBpUZ2qtlywjlFqrS4J5MVl5XumFw6ROpjuxKibKWUF901DTkZGOo9/Sq9h/ON+015UE9Vx/wCxjsLYpYcRLR3EbPrdjcFCzEoMnuAADbyrtg/dtMvtBspjIOB4TNqxZ5mSiE2rlD8itv1Yrc0/yl9JuUfKX0nex+khwJuyZNJ7yAg6tsA5Pj3ulSXfnmSXfnnpM19I/wCXP+gv4Vl635szNZ82LFKxSaRyNbyScOlSKQxSGQ6XHgcL5g//AHyrY7PICZIzzNjQEBMmE+YbNouH3KvK8pIzqfr9kY+7PxNW6tga2wMS3VsDW3GJklYUwoQ5fXN1bD+mT9oVZT8wS2n5ghr0lLi9PtjUj/iH7qv1vzftL9b8yKtKROGI+V7tlVlgYqwBBBXcHcHrVw01h5xLxp7DyBPLcs3Y/wDx5PgM/hR7Pb/TD2e3+mEuVeWp2uojLDIiI2ti6kDu7gb9STj76to0794Nw4ltGnfvBuHEeOP8XnE8dtaqhlZDIS/QLkj8R+FO3WuHCV9evM0LHbcFXrAUXNcpljkZHOmKQSxIe7qRt3wTjAG/j5UsNU24EjwOQJULjkH8YT47wxr97CWPUIgGZ2DaWUOEIx7dj0rb0mpVa2PnjEjfSbmRh08YEtuW7lVIQI6fSWckNGz4wArAuCobrnIzvTj6isnJ64x44iw0toGB0zn6yxwXliQPYtLDsgkMhJXY6y0ecHfB3GPOoW6ldrhT1xj/ADJVaZtyFh0zn/Et3vKFyZJnjuyC7swDdpgB1lXfD9VEihdOB3BkZ3qC6qvaFKdPT/XjHTU2SQYZ4Pwd7aGdUcGR3d1ZixALdMgn5460rqLTZyOOMSYUqpx1mdyLxC1lc/XqzHLMAWVj59CprCPf1seszT31beM78r8BuJrmOV0dVWQSM7qVyQdWBkDOT5V2il2cMRO0UuzhiJ04tyZdRTFoF7RdWpCpXI3yMhj1HxqVmlsVsrzO2aawNlZX5skvZOx+lxgEatAUDP2ck6SfIVDUd82N4nL+9bG8QrxzhM0tjw9Yo2cqmWAHTKr1++rranalAolttbNUgAhLlPl5msp4LlGTW5Iz1Gy4Ye4j7qt09B7oo46yyik92VcdYAk5KvYZMw4Pk6PpOPbkgj3b0sdJap92L+y2qfdgThsTfTIlfdu3UMeuSJBk58fHeqEU94AfOUop7wZ85t9b02pKISUQgTmnjElsLcxx9p2k6xkbZw2dhkjvHGxO3nUWOJdTWHJycYGYpcI52kghZZo2lYmVonaTOoifRoYYJUKWAzvsOlVh8dY1ZpQzZU+Wfwl9+fZEzrsz3Ahk+swRrkaMFVZQSCVBGcZB3xXe8+kh7Ip6N+usIT8YN1YXxaMxPF2kTpqDYZVB2YAZGCKja2a2iWrr2Iec5GZk1Yk87JRCbVyf+RW36sVt6b5S+k3NP8pZb+iy9qW7b6vOez0Dy6auvtprcuMY5lmDnOZmPpH/AC5v0F/CsTW/NmVrfmxYpWKTUvRef4I/60/srWtoflzW0Xy4U53P8BuP0R+0Kt1Pymlup+UZjNYkxIV5VXN5bD+kU/I5/dVun+asu0/zVjh6UeGErFcKPV7j+4nKn55HxFO66vIDx3XV5AYTOqzZmTQuSecI0iWC4bRo2Rz0I8AfIjz6YrR02qULtaaWm1KhdrRxPG7YDP0iHHn2i/4073qYzmO94nXMF3PO9orKquZCSB3FyBk4zk4HyzVR1dYOAcyo6qsHGZc4zwFbh0kEkkUqAgPGcHB8D9/zqVtAsIOcH6Sx6wxzK0PKMCgANIPqniJyN+0zqY7etv7vZUBpUH4EfjOClRKHPdtJDwqSO3LnQqqSPW0AgMdvZ19ma1OzERblVug8/PwkbQVrwIg/SVg+lPwZ5OxW2QyNucSaxv3h10593e8K2Cps2rqgM549MfSLg7cmvpCV9zJNdXJWC6kWE3UEcbIMYWSN87YGoalz3siqE09dSZdRnaSQfMGTLsx4PjNMuI2jtWUO7ukRAc+sxCescfaJ328ayAQz5xxmMvkIYlcJ43exx6issilftRu/f7EkDoG3kAB2IHQHxp62mpmwCB/7/qZ1V1yrkgn/AMjXy3cTuJjP/tMINJXA0qfHqMn7j8E7ggxt8o7QzkHdLvGI5GglELFJNJ0lQCc+QDEDJ6bnxqtCAwz0jSEBhnpFqw4FxBlQzXjKdKZVeoIxrBPiSMjPnvtV7WVeCxhrah0WE+H2NzBBP2k5nmK5RtOcMExsmfPwzv8AE1Tayt8IxKmZGYYGBAMPEuJFYQI5QTkM7ou+XIzgICAF33C+3PSl8tLylOTzCXLN5xCSZfpcfZx9kW6DdiVABx0YYc4G2GHlXVLZ5kLlpC+4cnMaqsisr310sSF2BIGOg33OB95rqpuOBIMwUZlWz43HIyoBIGPgUYDOMkZxiptUyjMityscQlVctkohK93ZJLo7RQ2hxIufBl6N8MmuYnQxHSDb7hdnDG0kkUaxorA5XIxI2WGPHU2D76i21Rkzr6hlG4n9eEW+HcSs8Sa7aKOHvDUQdRWN1KAoRqJ1uT12NLrep6jiKr2gx5JwOf1iX47pJeH38iRiMMZicAgscY1sDuGIAyK6X30sfWca420lj9QPSZZWPMaSiE2nk38itv0P3mtvTfKWbmn+UsM1fLpkvpI/LW/QX8DWPrfmzI1vzYr0rFJqPot/JZP1x/ZStXQ/L+81tD8v7wnzyf4Dce4ftLVuq+UZbqflGY3WLMSGuS1zfW36RPyVjV+m+asv03zVmyXECyKyOAysMEHxBraKgjBm0QCMGZRzPydLbEvGDJD1yN2X2MP73zxWRfpWQ5XkTJv0rJyvIiwKViklEJ9VsEHyOaB1nR1m1ccW6ZYjaMgOTr19NJU9NjuDgjw869LUUx709LUUx78XuNx38tuPq1M8d0THoGBpWNgH7537xOCdiceFRvA42Ris0q/PTE+TJxMF2jaQqSwVWEOQgWIhh/SE9qME4yB061T706DR0P8An6/l0lcrxdUKooGUBziIMC2V6Du6hs7eHgK6TYZ0DTTQAMVZEZ9ohJRCSiElEJKISUQkohJRCSiElEJKISUQkohJRCcL6zSaNo5F1IwwR/06b71FlDDBkWUMMGCU5StgCCrvnUO87E99lY79c5UEHr7aq9nSUjS1zv8A6CVbWW3jZgJA/eY6jl85JJ3O5qXdAIUEl3ICFBE8ejR//wBhf/LP/NSPsB/qifsB/qnsejQ+NyP/ACv/AJ132D/6nfYP/qO3BrD6PBHDq1aFxqxjPw8KfrTYoXyj1abFC+Uu1OTgniXLdtcP2ksWp8AZ1MNh06EVS9COcsJU9COcsJWHJll/sB/af/mqPstXlI+zVeUKcN4bFbqUhQIpOSBnr57+4VaiKgwolqIqDCieuJWKTxtFICUbrg46HPX3iuugddpg6BxgxXu+Q7NFZyZVVQWJDZ2AyfA0q2jqAzFW0dQGZV5d4TYpPFLDPIxEZlXXgLpOYySdIxgkjBOahTTUGDKfrK6a6QwZT9Y7pcIdgyk4B2I6HofjT2RH9wnqKQMAVIYHoQcg/EUdZ0HMGX/LdrMSZIULHqwGkn3lcE1W9FbdRKnorbqINPIVnn1H93aN/jVXsdXlKvY6vKXrHla0iIKQrkdC2WPv72cVYunrXoJYunrXoIZq6XTldKxRwhAcqdJPQHGx6Hx9lcbOOJw5xxBC2l74zx9emjb47efu8fhTtt85Vts85yPDb3ci4XJAG42GM74Cjx+Y6+Fc2W/1Tmyzzl/haXAeUTsGTC6CAB+dq6b/AJv7qmm8E7pNN+TuhKrZZJRCSiElEJKISUQkohJRCSiElEJKISUQkohJRCSiElEJKISUQkohJRCSiElEJKISUQkohK/EYDJFKgwC6Moz0yQRUWGQRIuu5SIlLyE4xiSPHZINLBipdWVmBG3cYqT55NKeynzmf7CfOehyJINGJ1XSmdgf5RXdk/qLrxjrtR7KfOd9ib+r9f6jZwKw+j28MJIJRApI6E+JHxpqtdqhY7UmxAvlL9TlklEJKISUQkohJRCSiElEJKISUQkohJRCSiElEJKISUQkohJRCSiElEJKISUQkohJRCSiElEJKISUQkohJRCSiElEJKISUQkohJRCSiElEJKISUQkohJRCSiElEJKISUQkohJRCSiElEJKISUQkohJRCSiElE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172" name="Picture 4" descr="http://noticiasorprendentes.com/wp-content/uploads/2014/11/examenes_de_ing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48024"/>
            <a:ext cx="6286500" cy="3609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20" y="285728"/>
            <a:ext cx="8572560" cy="6357982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GIVING ORDERS AND INSTRUCTIONS IN </a:t>
            </a:r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ENGLISH</a:t>
            </a:r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</a:t>
            </a:r>
            <a:r>
              <a:rPr lang="es-MX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Orders</a:t>
            </a:r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</a:t>
            </a:r>
            <a:r>
              <a:rPr lang="es-MX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Warnings</a:t>
            </a:r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</a:t>
            </a:r>
            <a:r>
              <a:rPr lang="es-MX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Advice</a:t>
            </a:r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</a:t>
            </a:r>
            <a:r>
              <a:rPr lang="es-MX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Requests</a:t>
            </a:r>
            <a:endParaRPr lang="es-MX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6" name="Picture 2" descr="https://cramworldwide.files.wordpress.com/2012/04/warning_sig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00808"/>
            <a:ext cx="2857500" cy="2867025"/>
          </a:xfrm>
          <a:prstGeom prst="rect">
            <a:avLst/>
          </a:prstGeom>
          <a:noFill/>
        </p:spPr>
      </p:pic>
      <p:pic>
        <p:nvPicPr>
          <p:cNvPr id="6148" name="Picture 4" descr="http://ec.europa.eu/internal_market/imi-net/_images/training/send_requ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400771"/>
            <a:ext cx="2596525" cy="2836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es-MX" dirty="0" smtClean="0"/>
              <a:t>ORDERS.</a:t>
            </a:r>
          </a:p>
          <a:p>
            <a:endParaRPr lang="es-MX" dirty="0" smtClean="0"/>
          </a:p>
          <a:p>
            <a:pPr algn="just"/>
            <a:r>
              <a:rPr lang="es-MX" dirty="0" err="1" smtClean="0"/>
              <a:t>Adults</a:t>
            </a:r>
            <a:r>
              <a:rPr lang="es-MX" dirty="0" smtClean="0"/>
              <a:t> do </a:t>
            </a:r>
            <a:r>
              <a:rPr lang="es-MX" dirty="0" err="1" smtClean="0"/>
              <a:t>not</a:t>
            </a:r>
            <a:r>
              <a:rPr lang="es-MX" dirty="0" smtClean="0"/>
              <a:t> </a:t>
            </a:r>
            <a:r>
              <a:rPr lang="es-MX" dirty="0" err="1" smtClean="0"/>
              <a:t>usually</a:t>
            </a:r>
            <a:r>
              <a:rPr lang="es-MX" dirty="0" smtClean="0"/>
              <a:t> </a:t>
            </a:r>
            <a:r>
              <a:rPr lang="es-MX" dirty="0" err="1" smtClean="0"/>
              <a:t>give</a:t>
            </a:r>
            <a:r>
              <a:rPr lang="es-MX" dirty="0" smtClean="0"/>
              <a:t> </a:t>
            </a:r>
            <a:r>
              <a:rPr lang="es-MX" dirty="0" err="1" smtClean="0"/>
              <a:t>each</a:t>
            </a:r>
            <a:r>
              <a:rPr lang="es-MX" dirty="0" smtClean="0"/>
              <a:t> </a:t>
            </a:r>
            <a:r>
              <a:rPr lang="es-MX" dirty="0" err="1" smtClean="0"/>
              <a:t>other</a:t>
            </a:r>
            <a:r>
              <a:rPr lang="es-MX" dirty="0" smtClean="0"/>
              <a:t> </a:t>
            </a:r>
            <a:r>
              <a:rPr lang="es-MX" dirty="0" err="1" smtClean="0"/>
              <a:t>orders</a:t>
            </a:r>
            <a:r>
              <a:rPr lang="es-MX" dirty="0" smtClean="0"/>
              <a:t>, </a:t>
            </a:r>
            <a:r>
              <a:rPr lang="es-MX" dirty="0" err="1" smtClean="0"/>
              <a:t>unless</a:t>
            </a:r>
            <a:r>
              <a:rPr lang="es-MX" dirty="0" smtClean="0"/>
              <a:t> </a:t>
            </a:r>
            <a:r>
              <a:rPr lang="es-MX" dirty="0" err="1" smtClean="0"/>
              <a:t>they</a:t>
            </a:r>
            <a:r>
              <a:rPr lang="es-MX" dirty="0" smtClean="0"/>
              <a:t> are in a position of </a:t>
            </a:r>
            <a:r>
              <a:rPr lang="es-MX" dirty="0" err="1" smtClean="0"/>
              <a:t>authority</a:t>
            </a:r>
            <a:r>
              <a:rPr lang="es-MX" dirty="0" smtClean="0"/>
              <a:t>, </a:t>
            </a:r>
            <a:r>
              <a:rPr lang="es-MX" dirty="0" err="1" smtClean="0"/>
              <a:t>examples</a:t>
            </a:r>
            <a:r>
              <a:rPr lang="es-MX" dirty="0" smtClean="0"/>
              <a:t>;</a:t>
            </a:r>
          </a:p>
          <a:p>
            <a:endParaRPr lang="es-MX" dirty="0"/>
          </a:p>
          <a:p>
            <a:pPr algn="ctr">
              <a:buNone/>
            </a:pPr>
            <a:r>
              <a:rPr lang="es-MX" dirty="0" smtClean="0"/>
              <a:t>“COME HERE! “</a:t>
            </a:r>
          </a:p>
          <a:p>
            <a:pPr algn="ctr">
              <a:buNone/>
            </a:pPr>
            <a:r>
              <a:rPr lang="es-MX" dirty="0" smtClean="0"/>
              <a:t>“SIT!”</a:t>
            </a:r>
          </a:p>
          <a:p>
            <a:pPr algn="ctr">
              <a:buNone/>
            </a:pPr>
            <a:r>
              <a:rPr lang="es-MX" dirty="0" smtClean="0"/>
              <a:t>“FETCH!”</a:t>
            </a:r>
            <a:endParaRPr lang="es-MX" dirty="0"/>
          </a:p>
        </p:txBody>
      </p:sp>
      <p:pic>
        <p:nvPicPr>
          <p:cNvPr id="5122" name="Picture 2" descr="https://palabrasdeamordeamorosos.files.wordpress.com/2012/03/ordene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933056"/>
            <a:ext cx="2592288" cy="1944217"/>
          </a:xfrm>
          <a:prstGeom prst="rect">
            <a:avLst/>
          </a:prstGeom>
          <a:noFill/>
        </p:spPr>
      </p:pic>
      <p:pic>
        <p:nvPicPr>
          <p:cNvPr id="5124" name="Picture 4" descr="http://3.bp.blogspot.com/_Qvwx8oiE_aE/Smxs9a0fveI/AAAAAAAAAWA/B3tOttcyLJc/s400/instrucciones+clar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3384" y="3684240"/>
            <a:ext cx="2409056" cy="2409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ctr"/>
            <a:r>
              <a:rPr lang="es-MX" dirty="0" smtClean="0"/>
              <a:t>WARNINGS</a:t>
            </a:r>
          </a:p>
          <a:p>
            <a:pPr algn="ctr"/>
            <a:endParaRPr lang="es-MX" sz="1050" dirty="0"/>
          </a:p>
          <a:p>
            <a:pPr algn="ctr"/>
            <a:r>
              <a:rPr lang="es-MX" dirty="0" err="1" smtClean="0"/>
              <a:t>You</a:t>
            </a:r>
            <a:r>
              <a:rPr lang="es-MX" dirty="0" smtClean="0"/>
              <a:t> can use </a:t>
            </a:r>
            <a:r>
              <a:rPr lang="es-MX" dirty="0" err="1" smtClean="0"/>
              <a:t>an</a:t>
            </a:r>
            <a:r>
              <a:rPr lang="es-MX" dirty="0" smtClean="0"/>
              <a:t> </a:t>
            </a:r>
            <a:r>
              <a:rPr lang="es-MX" dirty="0" err="1" smtClean="0"/>
              <a:t>imperative</a:t>
            </a:r>
            <a:r>
              <a:rPr lang="es-MX" dirty="0" smtClean="0"/>
              <a:t> to </a:t>
            </a:r>
            <a:r>
              <a:rPr lang="es-MX" dirty="0" err="1" smtClean="0"/>
              <a:t>warn</a:t>
            </a:r>
            <a:r>
              <a:rPr lang="es-MX" dirty="0" smtClean="0"/>
              <a:t> </a:t>
            </a:r>
            <a:r>
              <a:rPr lang="es-MX" dirty="0" err="1" smtClean="0"/>
              <a:t>someone</a:t>
            </a:r>
            <a:r>
              <a:rPr lang="es-MX" dirty="0" smtClean="0"/>
              <a:t> of </a:t>
            </a:r>
            <a:r>
              <a:rPr lang="es-MX" dirty="0" err="1" smtClean="0"/>
              <a:t>danger</a:t>
            </a:r>
            <a:r>
              <a:rPr lang="es-MX" dirty="0" smtClean="0"/>
              <a:t>.</a:t>
            </a:r>
          </a:p>
          <a:p>
            <a:pPr algn="ctr"/>
            <a:endParaRPr lang="es-MX" dirty="0"/>
          </a:p>
          <a:p>
            <a:pPr algn="r"/>
            <a:r>
              <a:rPr lang="es-MX" dirty="0" smtClean="0"/>
              <a:t>“WATCH OUT!”</a:t>
            </a:r>
          </a:p>
          <a:p>
            <a:pPr algn="r"/>
            <a:r>
              <a:rPr lang="es-MX" dirty="0" smtClean="0"/>
              <a:t>“LOOK OUT!”</a:t>
            </a:r>
          </a:p>
          <a:p>
            <a:pPr algn="r"/>
            <a:r>
              <a:rPr lang="es-MX" dirty="0" smtClean="0"/>
              <a:t>“DON’T CROSS”</a:t>
            </a:r>
            <a:endParaRPr lang="es-ES" dirty="0"/>
          </a:p>
        </p:txBody>
      </p:sp>
      <p:pic>
        <p:nvPicPr>
          <p:cNvPr id="4098" name="Picture 2" descr="http://i52.photobucket.com/albums/g19/sxyshdwangel/PECS%20-%20Autism-%20picture%20schedule-%20clip%20art-sample/dontrunintostreet_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348880"/>
            <a:ext cx="3672408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143668"/>
          </a:xfrm>
          <a:blipFill>
            <a:blip r:embed="rId2" cstate="print"/>
            <a:tile tx="0" ty="0" sx="100000" sy="100000" flip="none" algn="tl"/>
          </a:blipFill>
          <a:scene3d>
            <a:camera prst="perspectiveLeft"/>
            <a:lightRig rig="threePt" dir="t"/>
          </a:scene3d>
        </p:spPr>
        <p:txBody>
          <a:bodyPr>
            <a:normAutofit lnSpcReduction="10000"/>
          </a:bodyPr>
          <a:lstStyle/>
          <a:p>
            <a:r>
              <a:rPr lang="es-MX" sz="3600" dirty="0" smtClean="0"/>
              <a:t>ADVICE</a:t>
            </a:r>
          </a:p>
          <a:p>
            <a:endParaRPr lang="es-MX" sz="3600" dirty="0"/>
          </a:p>
          <a:p>
            <a:r>
              <a:rPr lang="es-MX" sz="3600" dirty="0" err="1" smtClean="0"/>
              <a:t>You</a:t>
            </a:r>
            <a:r>
              <a:rPr lang="es-MX" sz="3600" dirty="0" smtClean="0"/>
              <a:t> can </a:t>
            </a:r>
            <a:r>
              <a:rPr lang="es-MX" sz="3600" dirty="0" err="1" smtClean="0"/>
              <a:t>express</a:t>
            </a:r>
            <a:r>
              <a:rPr lang="es-MX" sz="3600" dirty="0" smtClean="0"/>
              <a:t> </a:t>
            </a:r>
            <a:r>
              <a:rPr lang="es-MX" sz="3600" dirty="0" err="1" smtClean="0"/>
              <a:t>advice</a:t>
            </a:r>
            <a:r>
              <a:rPr lang="es-MX" sz="3600" dirty="0" smtClean="0"/>
              <a:t> </a:t>
            </a:r>
            <a:r>
              <a:rPr lang="es-MX" sz="3600" dirty="0" err="1" smtClean="0"/>
              <a:t>using</a:t>
            </a:r>
            <a:r>
              <a:rPr lang="es-MX" sz="3600" dirty="0" smtClean="0"/>
              <a:t> </a:t>
            </a:r>
            <a:r>
              <a:rPr lang="es-MX" sz="3600" dirty="0" err="1" smtClean="0"/>
              <a:t>imperative</a:t>
            </a:r>
            <a:r>
              <a:rPr lang="es-MX" sz="3600" dirty="0" smtClean="0"/>
              <a:t>…</a:t>
            </a:r>
          </a:p>
          <a:p>
            <a:endParaRPr lang="es-MX" sz="3600" dirty="0"/>
          </a:p>
          <a:p>
            <a:r>
              <a:rPr lang="es-MX" sz="3600" dirty="0" smtClean="0"/>
              <a:t>“EAT AN APPLE – IT’S MUCH BETTER FOR YOU THAN A BISCUIT”</a:t>
            </a:r>
          </a:p>
          <a:p>
            <a:endParaRPr lang="es-MX" sz="3600" dirty="0" smtClean="0"/>
          </a:p>
          <a:p>
            <a:r>
              <a:rPr lang="es-MX" sz="3600" dirty="0" smtClean="0"/>
              <a:t>“DON’T TELL HIM YET! HE’S ANGRY NOW”</a:t>
            </a:r>
          </a:p>
          <a:p>
            <a:endParaRPr lang="es-ES" dirty="0"/>
          </a:p>
        </p:txBody>
      </p:sp>
      <p:pic>
        <p:nvPicPr>
          <p:cNvPr id="3074" name="Picture 2" descr="http://1.bp.blogspot.com/-3AarteCKssw/Umb7czBz4RI/AAAAAAAACtE/R96ixObHU7I/s1600/manza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8711" y="476672"/>
            <a:ext cx="2975289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76" y="357166"/>
            <a:ext cx="8929718" cy="614366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ctr"/>
            <a:r>
              <a:rPr lang="es-MX" dirty="0" smtClean="0"/>
              <a:t>REQUESTS</a:t>
            </a:r>
          </a:p>
          <a:p>
            <a:pPr algn="ctr"/>
            <a:endParaRPr lang="es-MX" dirty="0"/>
          </a:p>
          <a:p>
            <a:pPr algn="ctr"/>
            <a:r>
              <a:rPr lang="es-MX" sz="3100" dirty="0" err="1" smtClean="0"/>
              <a:t>You</a:t>
            </a:r>
            <a:r>
              <a:rPr lang="es-MX" sz="3100" dirty="0" smtClean="0"/>
              <a:t> can use </a:t>
            </a:r>
            <a:r>
              <a:rPr lang="es-MX" sz="3100" dirty="0" err="1" smtClean="0"/>
              <a:t>an</a:t>
            </a:r>
            <a:r>
              <a:rPr lang="es-MX" sz="3100" dirty="0" smtClean="0"/>
              <a:t> </a:t>
            </a:r>
            <a:r>
              <a:rPr lang="es-MX" sz="3100" dirty="0" err="1" smtClean="0"/>
              <a:t>imperative</a:t>
            </a:r>
            <a:r>
              <a:rPr lang="es-MX" sz="3100" dirty="0" smtClean="0"/>
              <a:t> </a:t>
            </a:r>
            <a:r>
              <a:rPr lang="es-MX" sz="3100" dirty="0" err="1" smtClean="0"/>
              <a:t>form</a:t>
            </a:r>
            <a:r>
              <a:rPr lang="es-MX" sz="3100" dirty="0" smtClean="0"/>
              <a:t> to </a:t>
            </a:r>
            <a:r>
              <a:rPr lang="es-MX" sz="3100" dirty="0" err="1" smtClean="0"/>
              <a:t>make</a:t>
            </a:r>
            <a:r>
              <a:rPr lang="es-MX" sz="3100" dirty="0" smtClean="0"/>
              <a:t> a </a:t>
            </a:r>
            <a:r>
              <a:rPr lang="es-MX" sz="3100" dirty="0" err="1" smtClean="0"/>
              <a:t>request</a:t>
            </a:r>
            <a:r>
              <a:rPr lang="es-MX" sz="3100" dirty="0" smtClean="0"/>
              <a:t>…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“PLEASE TAKE A SEAT”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“PLEASE WAIT HERE”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“PLEASE DON’T TURN OFF THE LIGHT”</a:t>
            </a:r>
            <a:endParaRPr lang="es-ES" dirty="0"/>
          </a:p>
        </p:txBody>
      </p:sp>
      <p:pic>
        <p:nvPicPr>
          <p:cNvPr id="2052" name="Picture 4" descr="http://1.bp.blogspot.com/-f-7Ev0219Mk/UU-5OTQw0AI/AAAAAAAAACk/-Ss9LRIi1zw/s1600/5zObSqNgEyDbYXNVYwOnkg_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1428750" cy="2286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357166"/>
            <a:ext cx="8358246" cy="6126187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es-MX" b="1" dirty="0" smtClean="0"/>
              <a:t>NOW LET’S PRACTICE…</a:t>
            </a:r>
          </a:p>
          <a:p>
            <a:pPr algn="just"/>
            <a:r>
              <a:rPr lang="es-MX" b="1" dirty="0" smtClean="0"/>
              <a:t>Complete </a:t>
            </a:r>
            <a:r>
              <a:rPr lang="es-MX" b="1" dirty="0" err="1" smtClean="0"/>
              <a:t>the</a:t>
            </a:r>
            <a:r>
              <a:rPr lang="es-MX" b="1" dirty="0" smtClean="0"/>
              <a:t> </a:t>
            </a:r>
            <a:r>
              <a:rPr lang="es-MX" b="1" dirty="0" err="1" smtClean="0"/>
              <a:t>sentences</a:t>
            </a:r>
            <a:r>
              <a:rPr lang="es-MX" b="1" dirty="0" smtClean="0"/>
              <a:t> in </a:t>
            </a:r>
            <a:r>
              <a:rPr lang="es-MX" b="1" dirty="0" err="1" smtClean="0"/>
              <a:t>affirmative</a:t>
            </a:r>
            <a:r>
              <a:rPr lang="es-MX" b="1" dirty="0" smtClean="0"/>
              <a:t> </a:t>
            </a:r>
            <a:r>
              <a:rPr lang="es-MX" b="1" dirty="0" err="1" smtClean="0"/>
              <a:t>or</a:t>
            </a:r>
            <a:r>
              <a:rPr lang="es-MX" b="1" dirty="0" smtClean="0"/>
              <a:t> </a:t>
            </a:r>
            <a:r>
              <a:rPr lang="es-MX" b="1" dirty="0" err="1" smtClean="0"/>
              <a:t>negative</a:t>
            </a:r>
            <a:r>
              <a:rPr lang="es-MX" b="1" dirty="0"/>
              <a:t> </a:t>
            </a:r>
            <a:r>
              <a:rPr lang="es-MX" b="1" dirty="0" err="1" smtClean="0"/>
              <a:t>using</a:t>
            </a:r>
            <a:r>
              <a:rPr lang="es-MX" b="1" dirty="0" smtClean="0"/>
              <a:t> </a:t>
            </a:r>
            <a:r>
              <a:rPr lang="es-MX" b="1" dirty="0" err="1" smtClean="0"/>
              <a:t>the</a:t>
            </a:r>
            <a:r>
              <a:rPr lang="es-MX" b="1" dirty="0" smtClean="0"/>
              <a:t> </a:t>
            </a:r>
            <a:r>
              <a:rPr lang="es-MX" b="1" dirty="0" err="1" smtClean="0"/>
              <a:t>following</a:t>
            </a:r>
            <a:r>
              <a:rPr lang="es-MX" b="1" dirty="0" smtClean="0"/>
              <a:t> </a:t>
            </a:r>
            <a:r>
              <a:rPr lang="es-MX" b="1" dirty="0" err="1" smtClean="0"/>
              <a:t>verbs</a:t>
            </a:r>
            <a:r>
              <a:rPr lang="es-MX" b="1" dirty="0" smtClean="0"/>
              <a:t>…</a:t>
            </a:r>
          </a:p>
          <a:p>
            <a:r>
              <a:rPr lang="es-MX" b="1" dirty="0" smtClean="0"/>
              <a:t>.CHOOSE   .HAND IN   .USE   .BRING   .WRITE</a:t>
            </a:r>
          </a:p>
          <a:p>
            <a:endParaRPr lang="es-MX" b="1" dirty="0" smtClean="0"/>
          </a:p>
          <a:p>
            <a:r>
              <a:rPr lang="es-MX" b="1" dirty="0" smtClean="0"/>
              <a:t>a) ______ </a:t>
            </a:r>
            <a:r>
              <a:rPr lang="es-MX" b="1" dirty="0" err="1" smtClean="0"/>
              <a:t>your</a:t>
            </a:r>
            <a:r>
              <a:rPr lang="es-MX" b="1" dirty="0" smtClean="0"/>
              <a:t> </a:t>
            </a:r>
            <a:r>
              <a:rPr lang="es-MX" b="1" dirty="0" err="1" smtClean="0"/>
              <a:t>answers</a:t>
            </a:r>
            <a:r>
              <a:rPr lang="es-MX" b="1" dirty="0" smtClean="0"/>
              <a:t> </a:t>
            </a:r>
            <a:r>
              <a:rPr lang="es-MX" b="1" dirty="0" err="1" smtClean="0"/>
              <a:t>with</a:t>
            </a:r>
            <a:r>
              <a:rPr lang="es-MX" b="1" dirty="0" smtClean="0"/>
              <a:t> </a:t>
            </a:r>
            <a:r>
              <a:rPr lang="es-MX" b="1" dirty="0" err="1" smtClean="0"/>
              <a:t>clear</a:t>
            </a:r>
            <a:r>
              <a:rPr lang="es-MX" b="1" dirty="0" smtClean="0"/>
              <a:t> </a:t>
            </a:r>
            <a:r>
              <a:rPr lang="es-MX" b="1" dirty="0" err="1" smtClean="0"/>
              <a:t>andwriting</a:t>
            </a:r>
            <a:r>
              <a:rPr lang="es-MX" b="1" dirty="0" smtClean="0"/>
              <a:t>.</a:t>
            </a:r>
          </a:p>
          <a:p>
            <a:r>
              <a:rPr lang="es-MX" b="1" dirty="0" smtClean="0"/>
              <a:t>b) ______ </a:t>
            </a:r>
            <a:r>
              <a:rPr lang="es-MX" b="1" dirty="0" err="1" smtClean="0"/>
              <a:t>the</a:t>
            </a:r>
            <a:r>
              <a:rPr lang="es-MX" b="1" dirty="0" smtClean="0"/>
              <a:t> </a:t>
            </a:r>
            <a:r>
              <a:rPr lang="es-MX" b="1" dirty="0" err="1" smtClean="0"/>
              <a:t>cell</a:t>
            </a:r>
            <a:r>
              <a:rPr lang="es-MX" b="1" dirty="0" smtClean="0"/>
              <a:t> </a:t>
            </a:r>
            <a:r>
              <a:rPr lang="es-MX" b="1" dirty="0" err="1" smtClean="0"/>
              <a:t>phone</a:t>
            </a:r>
            <a:r>
              <a:rPr lang="es-MX" b="1" dirty="0" smtClean="0"/>
              <a:t> in </a:t>
            </a:r>
            <a:r>
              <a:rPr lang="es-MX" b="1" dirty="0" err="1" smtClean="0"/>
              <a:t>class</a:t>
            </a:r>
            <a:r>
              <a:rPr lang="es-MX" b="1" dirty="0" smtClean="0"/>
              <a:t>.</a:t>
            </a:r>
          </a:p>
          <a:p>
            <a:r>
              <a:rPr lang="es-MX" b="1" dirty="0" smtClean="0"/>
              <a:t>c) ______ </a:t>
            </a:r>
            <a:r>
              <a:rPr lang="es-MX" b="1" dirty="0" err="1" smtClean="0"/>
              <a:t>your</a:t>
            </a:r>
            <a:r>
              <a:rPr lang="es-MX" b="1" dirty="0" smtClean="0"/>
              <a:t> </a:t>
            </a:r>
            <a:r>
              <a:rPr lang="es-MX" b="1" dirty="0" err="1" smtClean="0"/>
              <a:t>assignments</a:t>
            </a:r>
            <a:r>
              <a:rPr lang="es-MX" b="1" dirty="0" smtClean="0"/>
              <a:t> </a:t>
            </a:r>
            <a:r>
              <a:rPr lang="es-MX" b="1" dirty="0" err="1" smtClean="0"/>
              <a:t>on</a:t>
            </a:r>
            <a:r>
              <a:rPr lang="es-MX" b="1" dirty="0" smtClean="0"/>
              <a:t> time.</a:t>
            </a:r>
          </a:p>
          <a:p>
            <a:r>
              <a:rPr lang="es-MX" b="1" dirty="0" smtClean="0"/>
              <a:t>d) ______ </a:t>
            </a:r>
            <a:r>
              <a:rPr lang="es-MX" b="1" dirty="0" err="1" smtClean="0"/>
              <a:t>your</a:t>
            </a:r>
            <a:r>
              <a:rPr lang="es-MX" b="1" dirty="0" smtClean="0"/>
              <a:t> </a:t>
            </a:r>
            <a:r>
              <a:rPr lang="es-MX" b="1" dirty="0" err="1" smtClean="0"/>
              <a:t>books</a:t>
            </a:r>
            <a:r>
              <a:rPr lang="es-MX" b="1" dirty="0" smtClean="0"/>
              <a:t> to clase.</a:t>
            </a:r>
          </a:p>
          <a:p>
            <a:r>
              <a:rPr lang="es-MX" b="1" dirty="0" smtClean="0"/>
              <a:t>e ) ______ </a:t>
            </a:r>
            <a:r>
              <a:rPr lang="es-MX" b="1" dirty="0" err="1" smtClean="0"/>
              <a:t>the</a:t>
            </a:r>
            <a:r>
              <a:rPr lang="es-MX" b="1" dirty="0" smtClean="0"/>
              <a:t> </a:t>
            </a:r>
            <a:r>
              <a:rPr lang="es-MX" b="1" dirty="0" err="1" smtClean="0"/>
              <a:t>best</a:t>
            </a:r>
            <a:r>
              <a:rPr lang="es-MX" b="1" dirty="0" smtClean="0"/>
              <a:t> </a:t>
            </a:r>
            <a:r>
              <a:rPr lang="es-MX" b="1" dirty="0" err="1" smtClean="0"/>
              <a:t>option</a:t>
            </a:r>
            <a:r>
              <a:rPr lang="es-MX" b="1" dirty="0" smtClean="0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221</Words>
  <Application>Microsoft Office PowerPoint</Application>
  <PresentationFormat>Presentación en pantalla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Hp</dc:creator>
  <cp:lastModifiedBy>usuario</cp:lastModifiedBy>
  <cp:revision>30</cp:revision>
  <dcterms:created xsi:type="dcterms:W3CDTF">2014-06-08T17:58:54Z</dcterms:created>
  <dcterms:modified xsi:type="dcterms:W3CDTF">2015-03-02T22:23:34Z</dcterms:modified>
</cp:coreProperties>
</file>