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0"/>
  </p:notesMasterIdLst>
  <p:sldIdLst>
    <p:sldId id="256" r:id="rId4"/>
    <p:sldId id="257" r:id="rId5"/>
    <p:sldId id="258" r:id="rId6"/>
    <p:sldId id="259" r:id="rId7"/>
    <p:sldId id="260" r:id="rId8"/>
    <p:sldId id="261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10" autoAdjust="0"/>
    <p:restoredTop sz="93324" autoAdjust="0"/>
  </p:normalViewPr>
  <p:slideViewPr>
    <p:cSldViewPr>
      <p:cViewPr varScale="1">
        <p:scale>
          <a:sx n="69" d="100"/>
          <a:sy n="69" d="100"/>
        </p:scale>
        <p:origin x="-153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31A56-967E-4605-9034-EA429421C3EB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8A95B-D735-43E4-96BA-97A5FF960252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0170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7/3/2015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7/3/2015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03/07/2015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Título"/>
          <p:cNvSpPr txBox="1">
            <a:spLocks/>
          </p:cNvSpPr>
          <p:nvPr/>
        </p:nvSpPr>
        <p:spPr bwMode="auto">
          <a:xfrm>
            <a:off x="386847" y="166328"/>
            <a:ext cx="844231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  <a:norm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MULTIVERSIDAD LATINOAMERICANA </a:t>
            </a:r>
            <a:b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s-MX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CAMPUS VERACRUZ </a:t>
            </a:r>
            <a:endParaRPr kumimoji="0" lang="es-ES" sz="32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5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839" y="5539544"/>
            <a:ext cx="1800200" cy="115212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491880" y="2132856"/>
            <a:ext cx="2416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4000" b="1" dirty="0" smtClean="0"/>
              <a:t>FÍSICA II</a:t>
            </a:r>
            <a:r>
              <a:rPr lang="es-ES" sz="4000" dirty="0" smtClean="0"/>
              <a:t> </a:t>
            </a:r>
            <a:endParaRPr lang="es-ES" sz="4000" dirty="0"/>
          </a:p>
        </p:txBody>
      </p:sp>
      <p:sp>
        <p:nvSpPr>
          <p:cNvPr id="8" name="7 Rectángulo"/>
          <p:cNvSpPr/>
          <p:nvPr/>
        </p:nvSpPr>
        <p:spPr>
          <a:xfrm>
            <a:off x="4203271" y="5539544"/>
            <a:ext cx="4617674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dirty="0" smtClean="0"/>
              <a:t>Docente : José Antonio Villalobos Mendoza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267744" y="3429000"/>
            <a:ext cx="5165197" cy="95410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sz="2800" dirty="0" smtClean="0"/>
              <a:t>La diferencia entre baterías de </a:t>
            </a:r>
            <a:endParaRPr lang="es-MX" sz="2800" dirty="0" smtClean="0"/>
          </a:p>
          <a:p>
            <a:pPr algn="ctr"/>
            <a:r>
              <a:rPr lang="es-MX" sz="2800" dirty="0" smtClean="0"/>
              <a:t>CA </a:t>
            </a:r>
            <a:r>
              <a:rPr lang="es-MX" sz="2800" dirty="0" smtClean="0"/>
              <a:t>y baterías de CC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39825"/>
          </a:xfrm>
        </p:spPr>
        <p:txBody>
          <a:bodyPr/>
          <a:lstStyle/>
          <a:p>
            <a:r>
              <a:rPr lang="es-MX" dirty="0"/>
              <a:t>La diferencia entre baterías de CA y baterías de </a:t>
            </a:r>
            <a:r>
              <a:rPr lang="es-MX" dirty="0" smtClean="0"/>
              <a:t>CC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600200"/>
            <a:ext cx="4906888" cy="4530725"/>
          </a:xfrm>
        </p:spPr>
        <p:txBody>
          <a:bodyPr/>
          <a:lstStyle/>
          <a:p>
            <a:pPr algn="just"/>
            <a:r>
              <a:rPr lang="es-MX" sz="2800" dirty="0"/>
              <a:t>El inventor </a:t>
            </a:r>
            <a:r>
              <a:rPr lang="es-MX" sz="2800" dirty="0" err="1"/>
              <a:t>Nikola</a:t>
            </a:r>
            <a:r>
              <a:rPr lang="es-MX" sz="2800" dirty="0"/>
              <a:t> Tesla lidió con Thomas Edison en una batalla por la distribución de electricidad en el 1800. </a:t>
            </a:r>
            <a:endParaRPr lang="es-MX" sz="2800" dirty="0" smtClean="0"/>
          </a:p>
          <a:p>
            <a:pPr algn="just"/>
            <a:r>
              <a:rPr lang="es-MX" sz="2800" dirty="0" smtClean="0"/>
              <a:t>Edison </a:t>
            </a:r>
            <a:r>
              <a:rPr lang="es-MX" sz="2800" dirty="0"/>
              <a:t>descubrió la corriente continua (CC), mientras que Tesla demostró la corriente alterna (CA</a:t>
            </a:r>
            <a:r>
              <a:rPr lang="es-MX" sz="2800" dirty="0" smtClean="0"/>
              <a:t>).</a:t>
            </a:r>
            <a:endParaRPr lang="es-MX" sz="2800" dirty="0"/>
          </a:p>
        </p:txBody>
      </p:sp>
      <p:pic>
        <p:nvPicPr>
          <p:cNvPr id="2050" name="Picture 2" descr="http://curiosidades.batanga.com/sites/curiosidades.batanga.com/files/Tesla-vs-Edison-la-guerra-de-las-corrientes.jpg?noredirec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276872"/>
            <a:ext cx="3251002" cy="21683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02031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/>
            <a:r>
              <a:rPr lang="es-MX" sz="2800" dirty="0"/>
              <a:t>Eso provocó un conflicto que dio lugar que la CA finalmente era favorecida por las empresas de generación de energía en cuanto a sus </a:t>
            </a:r>
            <a:r>
              <a:rPr lang="es-MX" sz="2800" dirty="0" smtClean="0"/>
              <a:t>ventajas </a:t>
            </a:r>
            <a:r>
              <a:rPr lang="es-MX" sz="2800" dirty="0"/>
              <a:t>respecto a la </a:t>
            </a:r>
            <a:r>
              <a:rPr lang="es-MX" sz="2800" dirty="0" smtClean="0"/>
              <a:t>CC.</a:t>
            </a:r>
          </a:p>
          <a:p>
            <a:pPr algn="just"/>
            <a:r>
              <a:rPr lang="es-MX" sz="2800" dirty="0"/>
              <a:t> La corriente alterna es aún más frecuente </a:t>
            </a:r>
            <a:r>
              <a:rPr lang="es-MX" sz="2800" dirty="0" smtClean="0"/>
              <a:t>en aplicaciones</a:t>
            </a:r>
            <a:r>
              <a:rPr lang="es-MX" sz="2800" dirty="0"/>
              <a:t> domésticas pero las baterías </a:t>
            </a:r>
            <a:r>
              <a:rPr lang="es-MX" sz="2800" dirty="0" smtClean="0"/>
              <a:t>brindan una abundante fuente de alimentación. de CC. </a:t>
            </a:r>
          </a:p>
          <a:p>
            <a:pPr algn="just"/>
            <a:r>
              <a:rPr lang="es-MX" sz="2800" dirty="0" smtClean="0"/>
              <a:t>La </a:t>
            </a:r>
            <a:r>
              <a:rPr lang="es-MX" sz="2800" dirty="0"/>
              <a:t>CA ofrece una corriente estable y controlable que viaja a largas distancias, mientras que la CC ofrece corriente portátil y autónoma que tiene una vida limitada. 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491308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Baterías de CC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Las baterías de CC utilizan corriente continua, que fluye en una dirección única y se utiliza generalmente para energizar pequeños electrodomésticos, radios, computadoras portátiles, teléfonos móviles y otros aparatos electrónicos.</a:t>
            </a:r>
          </a:p>
        </p:txBody>
      </p:sp>
      <p:pic>
        <p:nvPicPr>
          <p:cNvPr id="3074" name="Picture 2" descr="http://tecnologia.cc/wp-content/uploads/2012/01/gadgets_esp%C3%ADa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54403">
            <a:off x="6156941" y="4468642"/>
            <a:ext cx="2610937" cy="2088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67336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Energía de CC y problemas ambientales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2800" dirty="0"/>
              <a:t>En el inicio del siglo 21 se produjo un renovado interés por el potencial de la CC en relación al calentamiento global dando lugar a innovaciones en los esfuerzos para el control de un potencial desastre ambiental. </a:t>
            </a:r>
            <a:endParaRPr lang="es-MX" sz="2800" dirty="0" smtClean="0"/>
          </a:p>
          <a:p>
            <a:pPr algn="just"/>
            <a:r>
              <a:rPr lang="es-MX" sz="2800" dirty="0" smtClean="0"/>
              <a:t>La </a:t>
            </a:r>
            <a:r>
              <a:rPr lang="es-MX" sz="2800" dirty="0"/>
              <a:t>energía de la batería en CC se utiliza en los coches eléctricos, que funcionan para reducir las emisiones de dióxido de carbono, un principal contribuyente al calentamiento global.</a:t>
            </a:r>
          </a:p>
        </p:txBody>
      </p:sp>
    </p:spTree>
    <p:extLst>
      <p:ext uri="{BB962C8B-B14F-4D97-AF65-F5344CB8AC3E}">
        <p14:creationId xmlns:p14="http://schemas.microsoft.com/office/powerpoint/2010/main" xmlns="" val="3114013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Agotamiento de la batería de alimentación de CC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/>
              <a:t>La CC produce una corriente continua constante que es fácilmente agotada. </a:t>
            </a:r>
            <a:endParaRPr lang="es-MX" dirty="0" smtClean="0"/>
          </a:p>
          <a:p>
            <a:pPr algn="just"/>
            <a:r>
              <a:rPr lang="es-MX" dirty="0" smtClean="0"/>
              <a:t>A </a:t>
            </a:r>
            <a:r>
              <a:rPr lang="es-MX" dirty="0"/>
              <a:t>pesar de que puede ser restaurada, la pérdida de energía es considerable. </a:t>
            </a:r>
            <a:endParaRPr lang="es-MX" dirty="0" smtClean="0"/>
          </a:p>
          <a:p>
            <a:pPr algn="just"/>
            <a:r>
              <a:rPr lang="es-MX" dirty="0" smtClean="0"/>
              <a:t>Este </a:t>
            </a:r>
            <a:r>
              <a:rPr lang="es-MX" dirty="0"/>
              <a:t>es el efecto que puede observarse en las baterías a través del tiempo; pierden gradualmente potencia hasta que dejan de funcionar</a:t>
            </a:r>
          </a:p>
        </p:txBody>
      </p:sp>
    </p:spTree>
    <p:extLst>
      <p:ext uri="{BB962C8B-B14F-4D97-AF65-F5344CB8AC3E}">
        <p14:creationId xmlns:p14="http://schemas.microsoft.com/office/powerpoint/2010/main" xmlns="" val="1762043454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1368</TotalTime>
  <Words>280</Words>
  <Application>Microsoft Office PowerPoint</Application>
  <PresentationFormat>Presentación en pantalla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Diapositiva 1</vt:lpstr>
      <vt:lpstr>La diferencia entre baterías de CA y baterías de CC </vt:lpstr>
      <vt:lpstr>Diapositiva 3</vt:lpstr>
      <vt:lpstr>Baterías de CC</vt:lpstr>
      <vt:lpstr>Energía de CC y problemas ambientales</vt:lpstr>
      <vt:lpstr>Agotamiento de la batería de alimentación de CC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157</cp:revision>
  <dcterms:created xsi:type="dcterms:W3CDTF">2014-08-15T00:51:36Z</dcterms:created>
  <dcterms:modified xsi:type="dcterms:W3CDTF">2015-07-03T19:00:56Z</dcterms:modified>
</cp:coreProperties>
</file>