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 id="2147483760" r:id="rId3"/>
  </p:sldMasterIdLst>
  <p:notesMasterIdLst>
    <p:notesMasterId r:id="rId10"/>
  </p:notesMasterIdLst>
  <p:sldIdLst>
    <p:sldId id="256" r:id="rId4"/>
    <p:sldId id="257" r:id="rId5"/>
    <p:sldId id="258" r:id="rId6"/>
    <p:sldId id="259" r:id="rId7"/>
    <p:sldId id="260" r:id="rId8"/>
    <p:sldId id="261" r:id="rId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1230" autoAdjust="0"/>
    <p:restoredTop sz="93333" autoAdjust="0"/>
  </p:normalViewPr>
  <p:slideViewPr>
    <p:cSldViewPr>
      <p:cViewPr>
        <p:scale>
          <a:sx n="81" d="100"/>
          <a:sy n="81" d="100"/>
        </p:scale>
        <p:origin x="-1230" y="33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presProps" Target="presProps.xml"/><Relationship Id="rId5" Type="http://schemas.openxmlformats.org/officeDocument/2006/relationships/slide" Target="slides/slide2.xml"/><Relationship Id="rId10"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MX"/>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831A56-967E-4605-9034-EA429421C3EB}" type="datetimeFigureOut">
              <a:rPr lang="es-MX" smtClean="0"/>
              <a:pPr/>
              <a:t>25/01/2015</a:t>
            </a:fld>
            <a:endParaRPr lang="es-MX"/>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s-MX"/>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MX"/>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78A95B-D735-43E4-96BA-97A5FF960252}" type="slidenum">
              <a:rPr lang="es-MX" smtClean="0"/>
              <a:pPr/>
              <a:t>‹Nº›</a:t>
            </a:fld>
            <a:endParaRPr lang="es-MX"/>
          </a:p>
        </p:txBody>
      </p:sp>
    </p:spTree>
    <p:extLst>
      <p:ext uri="{BB962C8B-B14F-4D97-AF65-F5344CB8AC3E}">
        <p14:creationId xmlns:p14="http://schemas.microsoft.com/office/powerpoint/2010/main" xmlns="" val="40170367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730250" y="1905000"/>
            <a:ext cx="7681913" cy="1523495"/>
          </a:xfrm>
        </p:spPr>
        <p:txBody>
          <a:bodyPr>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730249" y="4344988"/>
            <a:ext cx="7681913"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0066FF"/>
                    </a:gs>
                    <a:gs pos="28000">
                      <a:srgbClr val="2E59B0"/>
                    </a:gs>
                    <a:gs pos="62000">
                      <a:srgbClr val="2B395F"/>
                    </a:gs>
                    <a:gs pos="88000">
                      <a:srgbClr val="000000"/>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a:xfrm>
            <a:off x="381000" y="1411552"/>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a:xfrm>
            <a:off x="381000" y="1412875"/>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381000" y="1411553"/>
            <a:ext cx="4114800" cy="2129814"/>
          </a:xfrm>
        </p:spPr>
        <p:txBody>
          <a:bodyPr/>
          <a:lstStyle>
            <a:lvl1pPr marL="339976" indent="-339976">
              <a:lnSpc>
                <a:spcPct val="90000"/>
              </a:lnSpc>
              <a:defRPr sz="2800"/>
            </a:lvl1pPr>
            <a:lvl2pPr marL="673338" indent="-325424">
              <a:lnSpc>
                <a:spcPct val="90000"/>
              </a:lnSpc>
              <a:defRPr sz="2400"/>
            </a:lvl2pPr>
            <a:lvl3pPr marL="953785" indent="-288384">
              <a:lnSpc>
                <a:spcPct val="90000"/>
              </a:lnSpc>
              <a:defRPr sz="2000"/>
            </a:lvl3pPr>
            <a:lvl4pPr marL="1227618" indent="-273833">
              <a:lnSpc>
                <a:spcPct val="90000"/>
              </a:lnSpc>
              <a:defRPr sz="1800"/>
            </a:lvl4pPr>
            <a:lvl5pPr marL="1516002" indent="-280447">
              <a:lnSpc>
                <a:spcPct val="90000"/>
              </a:lnSpc>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48200" y="1411553"/>
            <a:ext cx="4114800" cy="2129814"/>
          </a:xfrm>
        </p:spPr>
        <p:txBody>
          <a:bodyPr/>
          <a:lstStyle>
            <a:lvl1pPr marL="347914" indent="-347914">
              <a:lnSpc>
                <a:spcPct val="90000"/>
              </a:lnSpc>
              <a:defRPr sz="2800"/>
            </a:lvl1pPr>
            <a:lvl2pPr marL="673338" indent="-339976">
              <a:lnSpc>
                <a:spcPct val="90000"/>
              </a:lnSpc>
              <a:defRPr sz="2400"/>
            </a:lvl2pPr>
            <a:lvl3pPr marL="961722" indent="-302936">
              <a:lnSpc>
                <a:spcPct val="90000"/>
              </a:lnSpc>
              <a:defRPr sz="2000"/>
            </a:lvl3pPr>
            <a:lvl4pPr marL="1227618" indent="-265896">
              <a:lnSpc>
                <a:spcPct val="90000"/>
              </a:lnSpc>
              <a:defRPr sz="1800"/>
            </a:lvl4pPr>
            <a:lvl5pPr marL="1516002" indent="-273833">
              <a:lnSpc>
                <a:spcPct val="90000"/>
              </a:lnSpc>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381000" y="1411553"/>
            <a:ext cx="4114800"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380999" y="2174875"/>
            <a:ext cx="4114800" cy="1537344"/>
          </a:xfrm>
        </p:spPr>
        <p:txBody>
          <a:bodyPr/>
          <a:lstStyle>
            <a:lvl1pPr marL="281770" indent="-281770">
              <a:defRPr sz="2300"/>
            </a:lvl1pPr>
            <a:lvl2pPr marL="562218" indent="-265896">
              <a:defRPr sz="2000"/>
            </a:lvl2pPr>
            <a:lvl3pPr marL="813562" indent="-243407">
              <a:defRPr sz="1800"/>
            </a:lvl3pPr>
            <a:lvl4pPr marL="1050354" indent="-228856">
              <a:defRPr sz="1700"/>
            </a:lvl4pPr>
            <a:lvl5pPr marL="1279210" indent="-206367">
              <a:defRPr sz="17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45981" y="1411553"/>
            <a:ext cx="4117019"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6" y="2174875"/>
            <a:ext cx="4117974" cy="1537344"/>
          </a:xfrm>
        </p:spPr>
        <p:txBody>
          <a:bodyPr/>
          <a:lstStyle>
            <a:lvl1pPr marL="296321" indent="-296321">
              <a:defRPr sz="2300"/>
            </a:lvl1pPr>
            <a:lvl2pPr marL="570155" indent="-273833">
              <a:defRPr sz="2000"/>
            </a:lvl2pPr>
            <a:lvl3pPr marL="821499" indent="-244730">
              <a:defRPr sz="1800"/>
            </a:lvl3pPr>
            <a:lvl4pPr marL="1050354" indent="-236793">
              <a:defRPr sz="1700"/>
            </a:lvl4pPr>
            <a:lvl5pPr marL="1279210" indent="-220919">
              <a:defRPr sz="17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WALKIN - Prints in GRAYSCALE">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Title and Content">
    <p:bg bwMode="black">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solidFill>
                  <a:srgbClr val="FFFFFF"/>
                </a:solidFill>
              </a:defRPr>
            </a:lvl1p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rgbClr val="FFFFFF"/>
              </a:buClr>
              <a:buSzPct val="70000"/>
              <a:buFont typeface="Wingdings" pitchFamily="2" charset="2"/>
              <a:buChar char="l"/>
              <a:defRPr>
                <a:solidFill>
                  <a:srgbClr val="FFFFFF"/>
                </a:solidFill>
              </a:defRPr>
            </a:lvl1pPr>
            <a:lvl2pPr>
              <a:buClr>
                <a:srgbClr val="FFFFFF"/>
              </a:buClr>
              <a:buSzPct val="70000"/>
              <a:buFont typeface="Wingdings" pitchFamily="2" charset="2"/>
              <a:buChar char="l"/>
              <a:defRPr>
                <a:solidFill>
                  <a:srgbClr val="FFFFFF"/>
                </a:solidFill>
              </a:defRPr>
            </a:lvl2pPr>
            <a:lvl3pPr>
              <a:buClr>
                <a:srgbClr val="FFFFFF"/>
              </a:buClr>
              <a:buSzPct val="70000"/>
              <a:buFont typeface="Wingdings" pitchFamily="2" charset="2"/>
              <a:buChar char="l"/>
              <a:defRPr>
                <a:solidFill>
                  <a:srgbClr val="FFFFFF"/>
                </a:solidFill>
              </a:defRPr>
            </a:lvl3pPr>
            <a:lvl4pPr>
              <a:buClr>
                <a:srgbClr val="FFFFFF"/>
              </a:buClr>
              <a:buSzPct val="70000"/>
              <a:buFont typeface="Wingdings" pitchFamily="2" charset="2"/>
              <a:buChar char="l"/>
              <a:defRPr>
                <a:solidFill>
                  <a:srgbClr val="FFFFFF"/>
                </a:solidFill>
              </a:defRPr>
            </a:lvl4pPr>
            <a:lvl5pPr>
              <a:buClr>
                <a:srgbClr val="FFFFFF"/>
              </a:buClr>
              <a:buSzPct val="70000"/>
              <a:buFont typeface="Wingdings" pitchFamily="2" charset="2"/>
              <a:buChar char="l"/>
              <a:defRPr>
                <a:solidFill>
                  <a:srgbClr val="FFFFFF"/>
                </a:solidFill>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3_Title and Content">
    <p:bg bwMode="black">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solidFill>
                  <a:srgbClr val="FFFFFF"/>
                </a:solidFill>
              </a:defRPr>
            </a:lvl1p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rgbClr val="FFFFFF"/>
              </a:buClr>
              <a:buSzPct val="70000"/>
              <a:buFont typeface="Wingdings" pitchFamily="2" charset="2"/>
              <a:buChar char="l"/>
              <a:defRPr>
                <a:solidFill>
                  <a:srgbClr val="FFFFFF"/>
                </a:solidFill>
              </a:defRPr>
            </a:lvl1pPr>
            <a:lvl2pPr>
              <a:buClr>
                <a:srgbClr val="FFFFFF"/>
              </a:buClr>
              <a:buSzPct val="70000"/>
              <a:buFont typeface="Wingdings" pitchFamily="2" charset="2"/>
              <a:buChar char="l"/>
              <a:defRPr>
                <a:solidFill>
                  <a:srgbClr val="FFFFFF"/>
                </a:solidFill>
              </a:defRPr>
            </a:lvl2pPr>
            <a:lvl3pPr>
              <a:buClr>
                <a:srgbClr val="FFFFFF"/>
              </a:buClr>
              <a:buSzPct val="70000"/>
              <a:buFont typeface="Wingdings" pitchFamily="2" charset="2"/>
              <a:buChar char="l"/>
              <a:defRPr>
                <a:solidFill>
                  <a:srgbClr val="FFFFFF"/>
                </a:solidFill>
              </a:defRPr>
            </a:lvl3pPr>
            <a:lvl4pPr>
              <a:buClr>
                <a:srgbClr val="FFFFFF"/>
              </a:buClr>
              <a:buSzPct val="70000"/>
              <a:buFont typeface="Wingdings" pitchFamily="2" charset="2"/>
              <a:buChar char="l"/>
              <a:defRPr>
                <a:solidFill>
                  <a:srgbClr val="FFFFFF"/>
                </a:solidFill>
              </a:defRPr>
            </a:lvl4pPr>
            <a:lvl5pPr>
              <a:buClr>
                <a:srgbClr val="FFFFFF"/>
              </a:buClr>
              <a:buSzPct val="70000"/>
              <a:buFont typeface="Wingdings" pitchFamily="2" charset="2"/>
              <a:buChar char="l"/>
              <a:defRPr>
                <a:solidFill>
                  <a:srgbClr val="FFFFFF"/>
                </a:solidFill>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6"/>
          <p:cNvSpPr>
            <a:spLocks noGrp="1"/>
          </p:cNvSpPr>
          <p:nvPr>
            <p:ph type="body" sz="quarter" idx="11"/>
          </p:nvPr>
        </p:nvSpPr>
        <p:spPr>
          <a:xfrm>
            <a:off x="0" y="6238875"/>
            <a:ext cx="9144001" cy="619125"/>
          </a:xfrm>
          <a:solidFill>
            <a:srgbClr val="FFFF99"/>
          </a:solidFill>
        </p:spPr>
        <p:txBody>
          <a:bodyPr wrap="square" lIns="152394" tIns="76197" rIns="152394" bIns="76197" anchor="b" anchorCtr="0">
            <a:noAutofit/>
          </a:bodyPr>
          <a:lstStyle>
            <a:lvl1pPr algn="r">
              <a:buFont typeface="Arial" pitchFamily="34" charset="0"/>
              <a:buNone/>
              <a:defRPr>
                <a:solidFill>
                  <a:srgbClr val="000000"/>
                </a:solidFill>
                <a:effectLst/>
                <a:latin typeface="+mj-lt"/>
              </a:defRPr>
            </a:lvl1pPr>
          </a:lstStyle>
          <a:p>
            <a:pPr lvl="0"/>
            <a:r>
              <a:rPr lang="es-ES" smtClean="0"/>
              <a:t>Haga clic para modificar el estilo de texto del patrón</a:t>
            </a:r>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0066FF"/>
                    </a:gs>
                    <a:gs pos="28000">
                      <a:srgbClr val="2E59B0"/>
                    </a:gs>
                    <a:gs pos="62000">
                      <a:srgbClr val="2B395F"/>
                    </a:gs>
                    <a:gs pos="88000">
                      <a:srgbClr val="000000"/>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Use for slides with Software Co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a:xfrm>
            <a:off x="722313" y="1905000"/>
            <a:ext cx="8040688" cy="193899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fld id="{8F6BCBE8-30B0-4476-8762-9236B142003A}" type="datetimeFigureOut">
              <a:rPr lang="en-US" smtClean="0"/>
              <a:pPr/>
              <a:t>1/25/2015</a:t>
            </a:fld>
            <a:endParaRPr lang="en-US" sz="1100" dirty="0">
              <a:solidFill>
                <a:schemeClr val="tx2"/>
              </a:solidFill>
            </a:endParaRPr>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lgn="r" eaLnBrk="1" latinLnBrk="0" hangingPunct="1"/>
            <a:endParaRPr kumimoji="0" lang="en-US" sz="1100" dirty="0">
              <a:solidFill>
                <a:schemeClr val="tx2"/>
              </a:solidFill>
            </a:endParaRP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lgn="l" eaLnBrk="1" latinLnBrk="0" hangingPunct="1"/>
            <a:fld id="{09CEB3EB-F4F2-46F4-8867-D3C68411A9A0}" type="slidenum">
              <a:rPr kumimoji="0" lang="en-US" smtClean="0"/>
              <a:pPr algn="l" eaLnBrk="1" latinLnBrk="0" hangingPunct="1"/>
              <a:t>‹Nº›</a:t>
            </a:fld>
            <a:endParaRPr kumimoji="0" lang="en-US" sz="1200">
              <a:solidFill>
                <a:schemeClr val="tx2"/>
              </a:solidFill>
            </a:endParaRPr>
          </a:p>
        </p:txBody>
      </p:sp>
    </p:spTree>
  </p:cSld>
  <p:clrMapOvr>
    <a:masterClrMapping/>
  </p:clrMapOvr>
  <p:transition>
    <p:fade/>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2" name="Group 2"/>
          <p:cNvGrpSpPr>
            <a:grpSpLocks/>
          </p:cNvGrpSpPr>
          <p:nvPr/>
        </p:nvGrpSpPr>
        <p:grpSpPr bwMode="auto">
          <a:xfrm>
            <a:off x="0" y="3902075"/>
            <a:ext cx="3400425" cy="2949575"/>
            <a:chOff x="0" y="2458"/>
            <a:chExt cx="2142" cy="1858"/>
          </a:xfrm>
        </p:grpSpPr>
        <p:sp>
          <p:nvSpPr>
            <p:cNvPr id="231427" name="Freeform 3"/>
            <p:cNvSpPr>
              <a:spLocks/>
            </p:cNvSpPr>
            <p:nvPr/>
          </p:nvSpPr>
          <p:spPr bwMode="ltGray">
            <a:xfrm>
              <a:off x="0" y="2508"/>
              <a:ext cx="2142" cy="1804"/>
            </a:xfrm>
            <a:custGeom>
              <a:avLst/>
              <a:gdLst/>
              <a:ahLst/>
              <a:cxnLst>
                <a:cxn ang="0">
                  <a:pos x="329" y="66"/>
                </a:cxn>
                <a:cxn ang="0">
                  <a:pos x="161" y="30"/>
                </a:cxn>
                <a:cxn ang="0">
                  <a:pos x="0" y="0"/>
                </a:cxn>
                <a:cxn ang="0">
                  <a:pos x="0" y="12"/>
                </a:cxn>
                <a:cxn ang="0">
                  <a:pos x="161" y="42"/>
                </a:cxn>
                <a:cxn ang="0">
                  <a:pos x="323" y="78"/>
                </a:cxn>
                <a:cxn ang="0">
                  <a:pos x="556" y="150"/>
                </a:cxn>
                <a:cxn ang="0">
                  <a:pos x="777" y="245"/>
                </a:cxn>
                <a:cxn ang="0">
                  <a:pos x="993" y="365"/>
                </a:cxn>
                <a:cxn ang="0">
                  <a:pos x="1196" y="503"/>
                </a:cxn>
                <a:cxn ang="0">
                  <a:pos x="1381" y="653"/>
                </a:cxn>
                <a:cxn ang="0">
                  <a:pos x="1555" y="827"/>
                </a:cxn>
                <a:cxn ang="0">
                  <a:pos x="1710" y="1019"/>
                </a:cxn>
                <a:cxn ang="0">
                  <a:pos x="1854" y="1229"/>
                </a:cxn>
                <a:cxn ang="0">
                  <a:pos x="1937" y="1366"/>
                </a:cxn>
                <a:cxn ang="0">
                  <a:pos x="2009" y="1510"/>
                </a:cxn>
                <a:cxn ang="0">
                  <a:pos x="2069" y="1654"/>
                </a:cxn>
                <a:cxn ang="0">
                  <a:pos x="2123" y="1804"/>
                </a:cxn>
                <a:cxn ang="0">
                  <a:pos x="2135" y="1804"/>
                </a:cxn>
                <a:cxn ang="0">
                  <a:pos x="2081" y="1654"/>
                </a:cxn>
                <a:cxn ang="0">
                  <a:pos x="2021" y="1510"/>
                </a:cxn>
                <a:cxn ang="0">
                  <a:pos x="1949" y="1366"/>
                </a:cxn>
                <a:cxn ang="0">
                  <a:pos x="1866" y="1223"/>
                </a:cxn>
                <a:cxn ang="0">
                  <a:pos x="1722" y="1013"/>
                </a:cxn>
                <a:cxn ang="0">
                  <a:pos x="1561" y="821"/>
                </a:cxn>
                <a:cxn ang="0">
                  <a:pos x="1387" y="647"/>
                </a:cxn>
                <a:cxn ang="0">
                  <a:pos x="1202" y="491"/>
                </a:cxn>
                <a:cxn ang="0">
                  <a:pos x="999" y="353"/>
                </a:cxn>
                <a:cxn ang="0">
                  <a:pos x="783" y="239"/>
                </a:cxn>
                <a:cxn ang="0">
                  <a:pos x="562" y="138"/>
                </a:cxn>
                <a:cxn ang="0">
                  <a:pos x="329" y="66"/>
                </a:cxn>
                <a:cxn ang="0">
                  <a:pos x="329" y="66"/>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28" name="Freeform 4"/>
            <p:cNvSpPr>
              <a:spLocks/>
            </p:cNvSpPr>
            <p:nvPr/>
          </p:nvSpPr>
          <p:spPr bwMode="hidden">
            <a:xfrm>
              <a:off x="0" y="2458"/>
              <a:ext cx="1854" cy="1858"/>
            </a:xfrm>
            <a:custGeom>
              <a:avLst/>
              <a:gdLst/>
              <a:ahLst/>
              <a:cxnLst>
                <a:cxn ang="0">
                  <a:pos x="1854" y="1858"/>
                </a:cxn>
                <a:cxn ang="0">
                  <a:pos x="0" y="1858"/>
                </a:cxn>
                <a:cxn ang="0">
                  <a:pos x="0" y="0"/>
                </a:cxn>
                <a:cxn ang="0">
                  <a:pos x="1854" y="1858"/>
                </a:cxn>
                <a:cxn ang="0">
                  <a:pos x="1854" y="1858"/>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w="9525">
              <a:noFill/>
              <a:round/>
              <a:headEnd/>
              <a:tailEnd/>
            </a:ln>
          </p:spPr>
          <p:txBody>
            <a:bodyPr/>
            <a:lstStyle/>
            <a:p>
              <a:endParaRPr lang="es-ES"/>
            </a:p>
          </p:txBody>
        </p:sp>
        <p:sp>
          <p:nvSpPr>
            <p:cNvPr id="231429" name="Freeform 5"/>
            <p:cNvSpPr>
              <a:spLocks/>
            </p:cNvSpPr>
            <p:nvPr/>
          </p:nvSpPr>
          <p:spPr bwMode="ltGray">
            <a:xfrm>
              <a:off x="0" y="2735"/>
              <a:ext cx="1745" cy="1577"/>
            </a:xfrm>
            <a:custGeom>
              <a:avLst/>
              <a:gdLst/>
              <a:ahLst/>
              <a:cxnLst>
                <a:cxn ang="0">
                  <a:pos x="1640" y="1377"/>
                </a:cxn>
                <a:cxn ang="0">
                  <a:pos x="1692" y="1479"/>
                </a:cxn>
                <a:cxn ang="0">
                  <a:pos x="1732" y="1577"/>
                </a:cxn>
                <a:cxn ang="0">
                  <a:pos x="1745" y="1577"/>
                </a:cxn>
                <a:cxn ang="0">
                  <a:pos x="1703" y="1469"/>
                </a:cxn>
                <a:cxn ang="0">
                  <a:pos x="1649" y="1367"/>
                </a:cxn>
                <a:cxn ang="0">
                  <a:pos x="1535" y="1157"/>
                </a:cxn>
                <a:cxn ang="0">
                  <a:pos x="1395" y="951"/>
                </a:cxn>
                <a:cxn ang="0">
                  <a:pos x="1236" y="756"/>
                </a:cxn>
                <a:cxn ang="0">
                  <a:pos x="1061" y="582"/>
                </a:cxn>
                <a:cxn ang="0">
                  <a:pos x="876" y="426"/>
                </a:cxn>
                <a:cxn ang="0">
                  <a:pos x="672" y="294"/>
                </a:cxn>
                <a:cxn ang="0">
                  <a:pos x="455" y="174"/>
                </a:cxn>
                <a:cxn ang="0">
                  <a:pos x="234" y="78"/>
                </a:cxn>
                <a:cxn ang="0">
                  <a:pos x="0" y="0"/>
                </a:cxn>
                <a:cxn ang="0">
                  <a:pos x="0" y="12"/>
                </a:cxn>
                <a:cxn ang="0">
                  <a:pos x="222" y="89"/>
                </a:cxn>
                <a:cxn ang="0">
                  <a:pos x="446" y="185"/>
                </a:cxn>
                <a:cxn ang="0">
                  <a:pos x="662" y="305"/>
                </a:cxn>
                <a:cxn ang="0">
                  <a:pos x="866" y="437"/>
                </a:cxn>
                <a:cxn ang="0">
                  <a:pos x="1052" y="593"/>
                </a:cxn>
                <a:cxn ang="0">
                  <a:pos x="1226" y="767"/>
                </a:cxn>
                <a:cxn ang="0">
                  <a:pos x="1385" y="960"/>
                </a:cxn>
                <a:cxn ang="0">
                  <a:pos x="1526" y="1167"/>
                </a:cxn>
                <a:cxn ang="0">
                  <a:pos x="1640" y="1377"/>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30" name="Freeform 6"/>
            <p:cNvSpPr>
              <a:spLocks/>
            </p:cNvSpPr>
            <p:nvPr/>
          </p:nvSpPr>
          <p:spPr bwMode="ltGray">
            <a:xfrm>
              <a:off x="0" y="2544"/>
              <a:ext cx="1745" cy="1768"/>
            </a:xfrm>
            <a:custGeom>
              <a:avLst/>
              <a:gdLst/>
              <a:ahLst/>
              <a:cxnLst>
                <a:cxn ang="0">
                  <a:pos x="0" y="0"/>
                </a:cxn>
                <a:cxn ang="0">
                  <a:pos x="0" y="12"/>
                </a:cxn>
                <a:cxn ang="0">
                  <a:pos x="210" y="88"/>
                </a:cxn>
                <a:cxn ang="0">
                  <a:pos x="426" y="190"/>
                </a:cxn>
                <a:cxn ang="0">
                  <a:pos x="630" y="304"/>
                </a:cxn>
                <a:cxn ang="0">
                  <a:pos x="818" y="442"/>
                </a:cxn>
                <a:cxn ang="0">
                  <a:pos x="998" y="592"/>
                </a:cxn>
                <a:cxn ang="0">
                  <a:pos x="1164" y="766"/>
                </a:cxn>
                <a:cxn ang="0">
                  <a:pos x="1310" y="942"/>
                </a:cxn>
                <a:cxn ang="0">
                  <a:pos x="1454" y="1146"/>
                </a:cxn>
                <a:cxn ang="0">
                  <a:pos x="1536" y="1298"/>
                </a:cxn>
                <a:cxn ang="0">
                  <a:pos x="1614" y="1456"/>
                </a:cxn>
                <a:cxn ang="0">
                  <a:pos x="1682" y="1616"/>
                </a:cxn>
                <a:cxn ang="0">
                  <a:pos x="1733" y="1768"/>
                </a:cxn>
                <a:cxn ang="0">
                  <a:pos x="1745" y="1768"/>
                </a:cxn>
                <a:cxn ang="0">
                  <a:pos x="1691" y="1606"/>
                </a:cxn>
                <a:cxn ang="0">
                  <a:pos x="1623" y="1445"/>
                </a:cxn>
                <a:cxn ang="0">
                  <a:pos x="1547" y="1288"/>
                </a:cxn>
                <a:cxn ang="0">
                  <a:pos x="1463" y="1136"/>
                </a:cxn>
                <a:cxn ang="0">
                  <a:pos x="1320" y="932"/>
                </a:cxn>
                <a:cxn ang="0">
                  <a:pos x="1173" y="755"/>
                </a:cxn>
                <a:cxn ang="0">
                  <a:pos x="1008" y="581"/>
                </a:cxn>
                <a:cxn ang="0">
                  <a:pos x="827" y="431"/>
                </a:cxn>
                <a:cxn ang="0">
                  <a:pos x="642" y="293"/>
                </a:cxn>
                <a:cxn ang="0">
                  <a:pos x="437" y="179"/>
                </a:cxn>
                <a:cxn ang="0">
                  <a:pos x="222" y="78"/>
                </a:cxn>
                <a:cxn ang="0">
                  <a:pos x="0" y="0"/>
                </a:cxn>
                <a:cxn ang="0">
                  <a:pos x="0" y="0"/>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31"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sp>
          <p:nvSpPr>
            <p:cNvPr id="231432"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w="9525">
              <a:noFill/>
              <a:round/>
              <a:headEnd/>
              <a:tailEnd/>
            </a:ln>
            <a:effectLst/>
          </p:spPr>
          <p:txBody>
            <a:bodyPr/>
            <a:lstStyle/>
            <a:p>
              <a:endParaRPr lang="es-ES"/>
            </a:p>
          </p:txBody>
        </p:sp>
        <p:sp>
          <p:nvSpPr>
            <p:cNvPr id="231433"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grpSp>
      <p:sp>
        <p:nvSpPr>
          <p:cNvPr id="231434" name="Rectangle 10"/>
          <p:cNvSpPr>
            <a:spLocks noGrp="1" noChangeArrowheads="1"/>
          </p:cNvSpPr>
          <p:nvPr>
            <p:ph type="ctrTitle" sz="quarter"/>
          </p:nvPr>
        </p:nvSpPr>
        <p:spPr>
          <a:xfrm>
            <a:off x="685800" y="1873250"/>
            <a:ext cx="7772400" cy="1555750"/>
          </a:xfrm>
        </p:spPr>
        <p:txBody>
          <a:bodyPr/>
          <a:lstStyle>
            <a:lvl1pPr>
              <a:defRPr sz="4800"/>
            </a:lvl1pPr>
          </a:lstStyle>
          <a:p>
            <a:r>
              <a:rPr lang="es-ES" smtClean="0"/>
              <a:t>Haga clic para modificar el estilo de título del patrón</a:t>
            </a:r>
            <a:endParaRPr lang="es-ES"/>
          </a:p>
        </p:txBody>
      </p:sp>
      <p:sp>
        <p:nvSpPr>
          <p:cNvPr id="231435" name="Rectangle 11"/>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s-ES" smtClean="0"/>
              <a:t>Haga clic para modificar el estilo de subtítulo del patrón</a:t>
            </a:r>
            <a:endParaRPr lang="es-ES"/>
          </a:p>
        </p:txBody>
      </p:sp>
      <p:sp>
        <p:nvSpPr>
          <p:cNvPr id="231436" name="Rectangle 12"/>
          <p:cNvSpPr>
            <a:spLocks noGrp="1" noChangeArrowheads="1"/>
          </p:cNvSpPr>
          <p:nvPr>
            <p:ph type="dt" sz="quarter" idx="2"/>
          </p:nvPr>
        </p:nvSpPr>
        <p:spPr/>
        <p:txBody>
          <a:bodyPr/>
          <a:lstStyle>
            <a:lvl1pPr>
              <a:defRPr/>
            </a:lvl1pPr>
          </a:lstStyle>
          <a:p>
            <a:fld id="{8F6BCBE8-30B0-4476-8762-9236B142003A}" type="datetimeFigureOut">
              <a:rPr lang="en-US" smtClean="0"/>
              <a:pPr/>
              <a:t>1/25/2015</a:t>
            </a:fld>
            <a:endParaRPr lang="en-US" sz="1100" dirty="0">
              <a:solidFill>
                <a:schemeClr val="tx2"/>
              </a:solidFill>
            </a:endParaRPr>
          </a:p>
        </p:txBody>
      </p:sp>
      <p:sp>
        <p:nvSpPr>
          <p:cNvPr id="231437" name="Rectangle 13"/>
          <p:cNvSpPr>
            <a:spLocks noGrp="1" noChangeArrowheads="1"/>
          </p:cNvSpPr>
          <p:nvPr>
            <p:ph type="ftr" sz="quarter" idx="3"/>
          </p:nvPr>
        </p:nvSpPr>
        <p:spPr/>
        <p:txBody>
          <a:bodyPr/>
          <a:lstStyle>
            <a:lvl1pPr>
              <a:defRPr/>
            </a:lvl1pPr>
          </a:lstStyle>
          <a:p>
            <a:pPr algn="r" eaLnBrk="1" latinLnBrk="0" hangingPunct="1"/>
            <a:endParaRPr kumimoji="0" lang="en-US" sz="1100" dirty="0">
              <a:solidFill>
                <a:schemeClr val="tx2"/>
              </a:solidFill>
            </a:endParaRPr>
          </a:p>
        </p:txBody>
      </p:sp>
      <p:sp>
        <p:nvSpPr>
          <p:cNvPr id="231438" name="Rectangle 14"/>
          <p:cNvSpPr>
            <a:spLocks noGrp="1" noChangeArrowheads="1"/>
          </p:cNvSpPr>
          <p:nvPr>
            <p:ph type="sldNum" sz="quarter" idx="4"/>
          </p:nvPr>
        </p:nvSpPr>
        <p:spPr/>
        <p:txBody>
          <a:bodyPr/>
          <a:lstStyle>
            <a:lvl1pPr>
              <a:defRPr/>
            </a:lvl1pPr>
          </a:lstStyle>
          <a:p>
            <a:pPr algn="l" eaLnBrk="1" latinLnBrk="0" hangingPunct="1"/>
            <a:fld id="{09CEB3EB-F4F2-46F4-8867-D3C68411A9A0}" type="slidenum">
              <a:rPr kumimoji="0" lang="en-US" smtClean="0"/>
              <a:pPr algn="l" eaLnBrk="1" latinLnBrk="0" hangingPunct="1"/>
              <a:t>‹Nº›</a:t>
            </a:fld>
            <a:endParaRPr kumimoji="0" lang="en-US" sz="1200">
              <a:solidFill>
                <a:schemeClr val="tx2"/>
              </a:solidFill>
            </a:endParaRPr>
          </a:p>
        </p:txBody>
      </p:sp>
    </p:spTree>
  </p:cSld>
  <p:clrMapOvr>
    <a:masterClrMapping/>
  </p:clrMapOvr>
  <p:transition>
    <p:fade/>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E1B9B09-B225-4420-8006-6EA08D24FF09}"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31D155F-32C7-42A4-BD89-9F27211B0512}"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B6CAC18C-9FF8-4BD0-A0D6-0D0AA0387E5D}"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pPr>
              <a:defRPr/>
            </a:pPr>
            <a:endParaRPr lang="es-ES"/>
          </a:p>
        </p:txBody>
      </p:sp>
      <p:sp>
        <p:nvSpPr>
          <p:cNvPr id="8" name="7 Marcador de pie de página"/>
          <p:cNvSpPr>
            <a:spLocks noGrp="1"/>
          </p:cNvSpPr>
          <p:nvPr>
            <p:ph type="ftr" sz="quarter" idx="11"/>
          </p:nvPr>
        </p:nvSpPr>
        <p:spPr/>
        <p:txBody>
          <a:bodyPr/>
          <a:lstStyle>
            <a:lvl1pPr>
              <a:defRPr/>
            </a:lvl1pPr>
          </a:lstStyle>
          <a:p>
            <a:pPr>
              <a:defRPr/>
            </a:pPr>
            <a:endParaRPr lang="es-ES"/>
          </a:p>
        </p:txBody>
      </p:sp>
      <p:sp>
        <p:nvSpPr>
          <p:cNvPr id="9" name="8 Marcador de número de diapositiva"/>
          <p:cNvSpPr>
            <a:spLocks noGrp="1"/>
          </p:cNvSpPr>
          <p:nvPr>
            <p:ph type="sldNum" sz="quarter" idx="12"/>
          </p:nvPr>
        </p:nvSpPr>
        <p:spPr/>
        <p:txBody>
          <a:bodyPr/>
          <a:lstStyle>
            <a:lvl1pPr>
              <a:defRPr/>
            </a:lvl1pPr>
          </a:lstStyle>
          <a:p>
            <a:pPr>
              <a:defRPr/>
            </a:pPr>
            <a:fld id="{AFBC9AF2-F346-4516-8D5A-B3E5585DA09B}"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pPr>
              <a:defRPr/>
            </a:pPr>
            <a:endParaRPr lang="es-ES"/>
          </a:p>
        </p:txBody>
      </p:sp>
      <p:sp>
        <p:nvSpPr>
          <p:cNvPr id="4" name="3 Marcador de pie de página"/>
          <p:cNvSpPr>
            <a:spLocks noGrp="1"/>
          </p:cNvSpPr>
          <p:nvPr>
            <p:ph type="ftr" sz="quarter" idx="11"/>
          </p:nvPr>
        </p:nvSpPr>
        <p:spPr/>
        <p:txBody>
          <a:bodyPr/>
          <a:lstStyle>
            <a:lvl1pPr>
              <a:defRPr/>
            </a:lvl1pPr>
          </a:lstStyle>
          <a:p>
            <a:pPr>
              <a:defRPr/>
            </a:pPr>
            <a:endParaRPr lang="es-ES"/>
          </a:p>
        </p:txBody>
      </p:sp>
      <p:sp>
        <p:nvSpPr>
          <p:cNvPr id="5" name="4 Marcador de número de diapositiva"/>
          <p:cNvSpPr>
            <a:spLocks noGrp="1"/>
          </p:cNvSpPr>
          <p:nvPr>
            <p:ph type="sldNum" sz="quarter" idx="12"/>
          </p:nvPr>
        </p:nvSpPr>
        <p:spPr/>
        <p:txBody>
          <a:bodyPr/>
          <a:lstStyle>
            <a:lvl1pPr>
              <a:defRPr/>
            </a:lvl1pPr>
          </a:lstStyle>
          <a:p>
            <a:pPr>
              <a:defRPr/>
            </a:pPr>
            <a:fld id="{4D7DB6B4-1CA4-4119-8A80-BECC342DBE8C}"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pPr>
              <a:defRPr/>
            </a:pPr>
            <a:endParaRPr lang="es-ES"/>
          </a:p>
        </p:txBody>
      </p:sp>
      <p:sp>
        <p:nvSpPr>
          <p:cNvPr id="3" name="2 Marcador de pie de página"/>
          <p:cNvSpPr>
            <a:spLocks noGrp="1"/>
          </p:cNvSpPr>
          <p:nvPr>
            <p:ph type="ftr" sz="quarter" idx="11"/>
          </p:nvPr>
        </p:nvSpPr>
        <p:spPr/>
        <p:txBody>
          <a:bodyPr/>
          <a:lstStyle>
            <a:lvl1pPr>
              <a:defRPr/>
            </a:lvl1pPr>
          </a:lstStyle>
          <a:p>
            <a:pPr>
              <a:defRPr/>
            </a:pPr>
            <a:endParaRPr lang="es-ES"/>
          </a:p>
        </p:txBody>
      </p:sp>
      <p:sp>
        <p:nvSpPr>
          <p:cNvPr id="4" name="3 Marcador de número de diapositiva"/>
          <p:cNvSpPr>
            <a:spLocks noGrp="1"/>
          </p:cNvSpPr>
          <p:nvPr>
            <p:ph type="sldNum" sz="quarter" idx="12"/>
          </p:nvPr>
        </p:nvSpPr>
        <p:spPr/>
        <p:txBody>
          <a:bodyPr/>
          <a:lstStyle>
            <a:lvl1pPr>
              <a:defRPr/>
            </a:lvl1pPr>
          </a:lstStyle>
          <a:p>
            <a:pPr>
              <a:defRPr/>
            </a:pPr>
            <a:fld id="{3F2E0B3F-8807-45C8-BB1F-6715E39F19FB}"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EC31BF8B-4983-49A1-BE4E-5B636989A1EA}"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B5C0539C-C117-46C3-B249-C1706F0B2CB9}"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B3CB5CD-E241-4973-8F60-A99A17EC26F1}"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7813"/>
            <a:ext cx="2057400" cy="585311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7813"/>
            <a:ext cx="6019800" cy="585311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CC4305B-07BD-4B8F-8FAE-8D057D5C03B0}"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1.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3.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cstate="print">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381000" y="1412875"/>
            <a:ext cx="8382000" cy="2135969"/>
          </a:xfrm>
          <a:prstGeom prst="rect">
            <a:avLst/>
          </a:prstGeom>
        </p:spPr>
        <p:txBody>
          <a:bodyPr vert="horz" lIns="0" tIns="0" rIns="0" bIns="0" rtlCol="0">
            <a:sp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p:fade/>
  </p:transition>
  <p:txStyles>
    <p:titleStyle>
      <a:lvl1pPr algn="l" defTabSz="914363" rtl="0" eaLnBrk="1" latinLnBrk="0" hangingPunct="1">
        <a:lnSpc>
          <a:spcPct val="90000"/>
        </a:lnSpc>
        <a:spcBef>
          <a:spcPct val="0"/>
        </a:spcBef>
        <a:buNone/>
        <a:defRPr lang="en-US" sz="4800" b="0" kern="1200" cap="none" spc="-150" dirty="0" smtClean="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mj-lt"/>
          <a:ea typeface="+mn-ea"/>
          <a:cs typeface="Arial" charset="0"/>
        </a:defRPr>
      </a:lvl1pPr>
    </p:titleStyle>
    <p:bodyStyle>
      <a:lvl1pPr marL="396875" indent="-396875" algn="l" defTabSz="914363" rtl="0" eaLnBrk="1" latinLnBrk="0" hangingPunct="1">
        <a:lnSpc>
          <a:spcPct val="90000"/>
        </a:lnSpc>
        <a:spcBef>
          <a:spcPct val="20000"/>
        </a:spcBef>
        <a:buFontTx/>
        <a:buBlip>
          <a:blip r:embed="rId15"/>
        </a:buBlip>
        <a:defRPr sz="3200" kern="1200">
          <a:solidFill>
            <a:schemeClr val="tx1"/>
          </a:solidFill>
          <a:latin typeface="+mn-lt"/>
          <a:ea typeface="+mn-ea"/>
          <a:cs typeface="+mn-cs"/>
        </a:defRPr>
      </a:lvl1pPr>
      <a:lvl2pPr marL="914400" indent="-396875" algn="l" defTabSz="914363" rtl="0" eaLnBrk="1" latinLnBrk="0" hangingPunct="1">
        <a:lnSpc>
          <a:spcPct val="90000"/>
        </a:lnSpc>
        <a:spcBef>
          <a:spcPct val="20000"/>
        </a:spcBef>
        <a:buFontTx/>
        <a:buBlip>
          <a:blip r:embed="rId16"/>
        </a:buBlip>
        <a:defRPr sz="2800" kern="1200">
          <a:solidFill>
            <a:schemeClr val="tx1"/>
          </a:solidFill>
          <a:latin typeface="+mn-lt"/>
          <a:ea typeface="+mn-ea"/>
          <a:cs typeface="+mn-cs"/>
        </a:defRPr>
      </a:lvl2pPr>
      <a:lvl3pPr marL="1258888" indent="-344488"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3pPr>
      <a:lvl4pPr marL="1604963" indent="-346075"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4pPr>
      <a:lvl5pPr marL="1941513" indent="-336550"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4" cstate="print">
            <a:lum/>
          </a:blip>
          <a:srcRect/>
          <a:stretch>
            <a:fillRect l="-1000" r="-1000"/>
          </a:stretch>
        </a:blipFill>
        <a:effectLst/>
      </p:bgPr>
    </p:bg>
    <p:spTree>
      <p:nvGrpSpPr>
        <p:cNvPr id="1" name=""/>
        <p:cNvGrpSpPr/>
        <p:nvPr/>
      </p:nvGrpSpPr>
      <p:grpSpPr>
        <a:xfrm>
          <a:off x="0" y="0"/>
          <a:ext cx="0" cy="0"/>
          <a:chOff x="0" y="0"/>
          <a:chExt cx="0" cy="0"/>
        </a:xfrm>
      </p:grpSpPr>
      <p:pic>
        <p:nvPicPr>
          <p:cNvPr id="4" name="Picture 3" descr="white rectangle.png"/>
          <p:cNvPicPr>
            <a:picLocks noChangeAspect="1"/>
          </p:cNvPicPr>
          <p:nvPr/>
        </p:nvPicPr>
        <p:blipFill>
          <a:blip r:embed="rId5" cstate="print"/>
          <a:srcRect b="10453"/>
          <a:stretch>
            <a:fillRect/>
          </a:stretch>
        </p:blipFill>
        <p:spPr>
          <a:xfrm>
            <a:off x="0" y="1299706"/>
            <a:ext cx="9144000" cy="5558294"/>
          </a:xfrm>
          <a:prstGeom prst="rect">
            <a:avLst/>
          </a:prstGeom>
        </p:spPr>
      </p:pic>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722312" y="1905000"/>
            <a:ext cx="8040688" cy="2108269"/>
          </a:xfrm>
          <a:prstGeom prst="rect">
            <a:avLst/>
          </a:prstGeom>
        </p:spPr>
        <p:txBody>
          <a:bodyPr vert="horz" wrap="square" lIns="0" tIns="0" rIns="0" bIns="0" rtlCol="0">
            <a:sp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 bg1="lt1" tx1="dk1" bg2="lt2" tx2="dk2" accent1="accent1" accent2="accent2" accent3="accent3" accent4="accent4" accent5="accent5" accent6="accent6" hlink="hlink" folHlink="folHlink"/>
  <p:sldLayoutIdLst>
    <p:sldLayoutId id="2147483674" r:id="rId1"/>
    <p:sldLayoutId id="2147483723" r:id="rId2"/>
  </p:sldLayoutIdLst>
  <p:transition>
    <p:fade/>
  </p:transition>
  <p:txStyles>
    <p:titleStyle>
      <a:lvl1pPr algn="l" defTabSz="914363" rtl="0" eaLnBrk="1" latinLnBrk="0" hangingPunct="1">
        <a:lnSpc>
          <a:spcPct val="90000"/>
        </a:lnSpc>
        <a:spcBef>
          <a:spcPct val="0"/>
        </a:spcBef>
        <a:buNone/>
        <a:defRPr lang="en-US" sz="4800" b="0" kern="1200" cap="none" spc="-125" dirty="0" smtClean="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mj-lt"/>
          <a:ea typeface="+mn-ea"/>
          <a:cs typeface="Arial" charset="0"/>
        </a:defRPr>
      </a:lvl1pPr>
    </p:titleStyle>
    <p:bodyStyle>
      <a:lvl1pPr marL="0" indent="0" algn="l" defTabSz="914363" rtl="0" eaLnBrk="1" latinLnBrk="0" hangingPunct="1">
        <a:lnSpc>
          <a:spcPct val="90000"/>
        </a:lnSpc>
        <a:spcBef>
          <a:spcPct val="20000"/>
        </a:spcBef>
        <a:buFont typeface="Arial" pitchFamily="34" charset="0"/>
        <a:buNone/>
        <a:defRPr sz="3000" b="1" kern="1200">
          <a:solidFill>
            <a:schemeClr val="tx1"/>
          </a:solidFill>
          <a:latin typeface="Courier New" pitchFamily="49" charset="0"/>
          <a:ea typeface="+mn-ea"/>
          <a:cs typeface="Courier New" pitchFamily="49" charset="0"/>
        </a:defRPr>
      </a:lvl1pPr>
      <a:lvl2pPr marL="384954" indent="-7937" algn="l" defTabSz="914363" rtl="0" eaLnBrk="1" latinLnBrk="0" hangingPunct="1">
        <a:lnSpc>
          <a:spcPct val="90000"/>
        </a:lnSpc>
        <a:spcBef>
          <a:spcPct val="20000"/>
        </a:spcBef>
        <a:buFont typeface="Arial" pitchFamily="34" charset="0"/>
        <a:buNone/>
        <a:defRPr sz="2800" b="1" kern="1200">
          <a:solidFill>
            <a:schemeClr val="tx1"/>
          </a:solidFill>
          <a:latin typeface="Courier New" pitchFamily="49" charset="0"/>
          <a:ea typeface="+mn-ea"/>
          <a:cs typeface="Courier New" pitchFamily="49" charset="0"/>
        </a:defRPr>
      </a:lvl2pPr>
      <a:lvl3pPr marL="761970"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3pPr>
      <a:lvl4pPr marL="1094009"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4pPr>
      <a:lvl5pPr marL="1426047" indent="0"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0" y="3902075"/>
            <a:ext cx="3400425" cy="2949575"/>
            <a:chOff x="0" y="2458"/>
            <a:chExt cx="2142" cy="1858"/>
          </a:xfrm>
        </p:grpSpPr>
        <p:sp>
          <p:nvSpPr>
            <p:cNvPr id="230403" name="Freeform 3"/>
            <p:cNvSpPr>
              <a:spLocks/>
            </p:cNvSpPr>
            <p:nvPr/>
          </p:nvSpPr>
          <p:spPr bwMode="ltGray">
            <a:xfrm>
              <a:off x="0" y="2508"/>
              <a:ext cx="2142" cy="1804"/>
            </a:xfrm>
            <a:custGeom>
              <a:avLst/>
              <a:gdLst/>
              <a:ahLst/>
              <a:cxnLst>
                <a:cxn ang="0">
                  <a:pos x="329" y="66"/>
                </a:cxn>
                <a:cxn ang="0">
                  <a:pos x="161" y="30"/>
                </a:cxn>
                <a:cxn ang="0">
                  <a:pos x="0" y="0"/>
                </a:cxn>
                <a:cxn ang="0">
                  <a:pos x="0" y="12"/>
                </a:cxn>
                <a:cxn ang="0">
                  <a:pos x="161" y="42"/>
                </a:cxn>
                <a:cxn ang="0">
                  <a:pos x="323" y="78"/>
                </a:cxn>
                <a:cxn ang="0">
                  <a:pos x="556" y="150"/>
                </a:cxn>
                <a:cxn ang="0">
                  <a:pos x="777" y="245"/>
                </a:cxn>
                <a:cxn ang="0">
                  <a:pos x="993" y="365"/>
                </a:cxn>
                <a:cxn ang="0">
                  <a:pos x="1196" y="503"/>
                </a:cxn>
                <a:cxn ang="0">
                  <a:pos x="1381" y="653"/>
                </a:cxn>
                <a:cxn ang="0">
                  <a:pos x="1555" y="827"/>
                </a:cxn>
                <a:cxn ang="0">
                  <a:pos x="1710" y="1019"/>
                </a:cxn>
                <a:cxn ang="0">
                  <a:pos x="1854" y="1229"/>
                </a:cxn>
                <a:cxn ang="0">
                  <a:pos x="1937" y="1366"/>
                </a:cxn>
                <a:cxn ang="0">
                  <a:pos x="2009" y="1510"/>
                </a:cxn>
                <a:cxn ang="0">
                  <a:pos x="2069" y="1654"/>
                </a:cxn>
                <a:cxn ang="0">
                  <a:pos x="2123" y="1804"/>
                </a:cxn>
                <a:cxn ang="0">
                  <a:pos x="2135" y="1804"/>
                </a:cxn>
                <a:cxn ang="0">
                  <a:pos x="2081" y="1654"/>
                </a:cxn>
                <a:cxn ang="0">
                  <a:pos x="2021" y="1510"/>
                </a:cxn>
                <a:cxn ang="0">
                  <a:pos x="1949" y="1366"/>
                </a:cxn>
                <a:cxn ang="0">
                  <a:pos x="1866" y="1223"/>
                </a:cxn>
                <a:cxn ang="0">
                  <a:pos x="1722" y="1013"/>
                </a:cxn>
                <a:cxn ang="0">
                  <a:pos x="1561" y="821"/>
                </a:cxn>
                <a:cxn ang="0">
                  <a:pos x="1387" y="647"/>
                </a:cxn>
                <a:cxn ang="0">
                  <a:pos x="1202" y="491"/>
                </a:cxn>
                <a:cxn ang="0">
                  <a:pos x="999" y="353"/>
                </a:cxn>
                <a:cxn ang="0">
                  <a:pos x="783" y="239"/>
                </a:cxn>
                <a:cxn ang="0">
                  <a:pos x="562" y="138"/>
                </a:cxn>
                <a:cxn ang="0">
                  <a:pos x="329" y="66"/>
                </a:cxn>
                <a:cxn ang="0">
                  <a:pos x="329" y="66"/>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4" name="Freeform 4"/>
            <p:cNvSpPr>
              <a:spLocks/>
            </p:cNvSpPr>
            <p:nvPr/>
          </p:nvSpPr>
          <p:spPr bwMode="hidden">
            <a:xfrm>
              <a:off x="0" y="2458"/>
              <a:ext cx="1854" cy="1858"/>
            </a:xfrm>
            <a:custGeom>
              <a:avLst/>
              <a:gdLst/>
              <a:ahLst/>
              <a:cxnLst>
                <a:cxn ang="0">
                  <a:pos x="1854" y="1858"/>
                </a:cxn>
                <a:cxn ang="0">
                  <a:pos x="0" y="1858"/>
                </a:cxn>
                <a:cxn ang="0">
                  <a:pos x="0" y="0"/>
                </a:cxn>
                <a:cxn ang="0">
                  <a:pos x="1854" y="1858"/>
                </a:cxn>
                <a:cxn ang="0">
                  <a:pos x="1854" y="1858"/>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w="9525">
              <a:noFill/>
              <a:round/>
              <a:headEnd/>
              <a:tailEnd/>
            </a:ln>
          </p:spPr>
          <p:txBody>
            <a:bodyPr/>
            <a:lstStyle/>
            <a:p>
              <a:endParaRPr lang="es-ES"/>
            </a:p>
          </p:txBody>
        </p:sp>
        <p:sp>
          <p:nvSpPr>
            <p:cNvPr id="230405" name="Freeform 5"/>
            <p:cNvSpPr>
              <a:spLocks/>
            </p:cNvSpPr>
            <p:nvPr/>
          </p:nvSpPr>
          <p:spPr bwMode="ltGray">
            <a:xfrm>
              <a:off x="0" y="2735"/>
              <a:ext cx="1745" cy="1577"/>
            </a:xfrm>
            <a:custGeom>
              <a:avLst/>
              <a:gdLst/>
              <a:ahLst/>
              <a:cxnLst>
                <a:cxn ang="0">
                  <a:pos x="1640" y="1377"/>
                </a:cxn>
                <a:cxn ang="0">
                  <a:pos x="1692" y="1479"/>
                </a:cxn>
                <a:cxn ang="0">
                  <a:pos x="1732" y="1577"/>
                </a:cxn>
                <a:cxn ang="0">
                  <a:pos x="1745" y="1577"/>
                </a:cxn>
                <a:cxn ang="0">
                  <a:pos x="1703" y="1469"/>
                </a:cxn>
                <a:cxn ang="0">
                  <a:pos x="1649" y="1367"/>
                </a:cxn>
                <a:cxn ang="0">
                  <a:pos x="1535" y="1157"/>
                </a:cxn>
                <a:cxn ang="0">
                  <a:pos x="1395" y="951"/>
                </a:cxn>
                <a:cxn ang="0">
                  <a:pos x="1236" y="756"/>
                </a:cxn>
                <a:cxn ang="0">
                  <a:pos x="1061" y="582"/>
                </a:cxn>
                <a:cxn ang="0">
                  <a:pos x="876" y="426"/>
                </a:cxn>
                <a:cxn ang="0">
                  <a:pos x="672" y="294"/>
                </a:cxn>
                <a:cxn ang="0">
                  <a:pos x="455" y="174"/>
                </a:cxn>
                <a:cxn ang="0">
                  <a:pos x="234" y="78"/>
                </a:cxn>
                <a:cxn ang="0">
                  <a:pos x="0" y="0"/>
                </a:cxn>
                <a:cxn ang="0">
                  <a:pos x="0" y="12"/>
                </a:cxn>
                <a:cxn ang="0">
                  <a:pos x="222" y="89"/>
                </a:cxn>
                <a:cxn ang="0">
                  <a:pos x="446" y="185"/>
                </a:cxn>
                <a:cxn ang="0">
                  <a:pos x="662" y="305"/>
                </a:cxn>
                <a:cxn ang="0">
                  <a:pos x="866" y="437"/>
                </a:cxn>
                <a:cxn ang="0">
                  <a:pos x="1052" y="593"/>
                </a:cxn>
                <a:cxn ang="0">
                  <a:pos x="1226" y="767"/>
                </a:cxn>
                <a:cxn ang="0">
                  <a:pos x="1385" y="960"/>
                </a:cxn>
                <a:cxn ang="0">
                  <a:pos x="1526" y="1167"/>
                </a:cxn>
                <a:cxn ang="0">
                  <a:pos x="1640" y="1377"/>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6" name="Freeform 6"/>
            <p:cNvSpPr>
              <a:spLocks/>
            </p:cNvSpPr>
            <p:nvPr/>
          </p:nvSpPr>
          <p:spPr bwMode="ltGray">
            <a:xfrm>
              <a:off x="0" y="2544"/>
              <a:ext cx="1745" cy="1768"/>
            </a:xfrm>
            <a:custGeom>
              <a:avLst/>
              <a:gdLst/>
              <a:ahLst/>
              <a:cxnLst>
                <a:cxn ang="0">
                  <a:pos x="0" y="0"/>
                </a:cxn>
                <a:cxn ang="0">
                  <a:pos x="0" y="12"/>
                </a:cxn>
                <a:cxn ang="0">
                  <a:pos x="210" y="88"/>
                </a:cxn>
                <a:cxn ang="0">
                  <a:pos x="426" y="190"/>
                </a:cxn>
                <a:cxn ang="0">
                  <a:pos x="630" y="304"/>
                </a:cxn>
                <a:cxn ang="0">
                  <a:pos x="818" y="442"/>
                </a:cxn>
                <a:cxn ang="0">
                  <a:pos x="998" y="592"/>
                </a:cxn>
                <a:cxn ang="0">
                  <a:pos x="1164" y="766"/>
                </a:cxn>
                <a:cxn ang="0">
                  <a:pos x="1310" y="942"/>
                </a:cxn>
                <a:cxn ang="0">
                  <a:pos x="1454" y="1146"/>
                </a:cxn>
                <a:cxn ang="0">
                  <a:pos x="1536" y="1298"/>
                </a:cxn>
                <a:cxn ang="0">
                  <a:pos x="1614" y="1456"/>
                </a:cxn>
                <a:cxn ang="0">
                  <a:pos x="1682" y="1616"/>
                </a:cxn>
                <a:cxn ang="0">
                  <a:pos x="1733" y="1768"/>
                </a:cxn>
                <a:cxn ang="0">
                  <a:pos x="1745" y="1768"/>
                </a:cxn>
                <a:cxn ang="0">
                  <a:pos x="1691" y="1606"/>
                </a:cxn>
                <a:cxn ang="0">
                  <a:pos x="1623" y="1445"/>
                </a:cxn>
                <a:cxn ang="0">
                  <a:pos x="1547" y="1288"/>
                </a:cxn>
                <a:cxn ang="0">
                  <a:pos x="1463" y="1136"/>
                </a:cxn>
                <a:cxn ang="0">
                  <a:pos x="1320" y="932"/>
                </a:cxn>
                <a:cxn ang="0">
                  <a:pos x="1173" y="755"/>
                </a:cxn>
                <a:cxn ang="0">
                  <a:pos x="1008" y="581"/>
                </a:cxn>
                <a:cxn ang="0">
                  <a:pos x="827" y="431"/>
                </a:cxn>
                <a:cxn ang="0">
                  <a:pos x="642" y="293"/>
                </a:cxn>
                <a:cxn ang="0">
                  <a:pos x="437" y="179"/>
                </a:cxn>
                <a:cxn ang="0">
                  <a:pos x="222" y="78"/>
                </a:cxn>
                <a:cxn ang="0">
                  <a:pos x="0" y="0"/>
                </a:cxn>
                <a:cxn ang="0">
                  <a:pos x="0" y="0"/>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7"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sp>
          <p:nvSpPr>
            <p:cNvPr id="230408"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w="9525">
              <a:noFill/>
              <a:round/>
              <a:headEnd/>
              <a:tailEnd/>
            </a:ln>
            <a:effectLst/>
          </p:spPr>
          <p:txBody>
            <a:bodyPr/>
            <a:lstStyle/>
            <a:p>
              <a:endParaRPr lang="es-ES"/>
            </a:p>
          </p:txBody>
        </p:sp>
        <p:sp>
          <p:nvSpPr>
            <p:cNvPr id="230409"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grpSp>
      <p:sp>
        <p:nvSpPr>
          <p:cNvPr id="230410" name="Rectangle 10"/>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s-ES" smtClean="0"/>
              <a:t>Haga clic para cambiar el estilo de título	</a:t>
            </a:r>
          </a:p>
        </p:txBody>
      </p:sp>
      <p:sp>
        <p:nvSpPr>
          <p:cNvPr id="230411" name="Rectangle 11"/>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230412" name="Rectangle 12"/>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effectLst>
                  <a:outerShdw blurRad="38100" dist="38100" dir="2700000" algn="tl">
                    <a:srgbClr val="000000"/>
                  </a:outerShdw>
                </a:effectLst>
              </a:defRPr>
            </a:lvl1pPr>
          </a:lstStyle>
          <a:p>
            <a:fld id="{0E5D06A4-F09D-48DF-B302-EAE8AE25AA16}" type="datetimeFigureOut">
              <a:rPr lang="es-ES" smtClean="0"/>
              <a:pPr/>
              <a:t>25/01/2015</a:t>
            </a:fld>
            <a:endParaRPr lang="es-ES"/>
          </a:p>
        </p:txBody>
      </p:sp>
      <p:sp>
        <p:nvSpPr>
          <p:cNvPr id="230413" name="Rectangle 13"/>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effectLst>
                  <a:outerShdw blurRad="38100" dist="38100" dir="2700000" algn="tl">
                    <a:srgbClr val="000000"/>
                  </a:outerShdw>
                </a:effectLst>
              </a:defRPr>
            </a:lvl1pPr>
          </a:lstStyle>
          <a:p>
            <a:endParaRPr lang="es-ES"/>
          </a:p>
        </p:txBody>
      </p:sp>
      <p:sp>
        <p:nvSpPr>
          <p:cNvPr id="230414" name="Rectangle 14"/>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effectLst>
                  <a:outerShdw blurRad="38100" dist="38100" dir="2700000" algn="tl">
                    <a:srgbClr val="000000"/>
                  </a:outerShdw>
                </a:effectLst>
              </a:defRPr>
            </a:lvl1pPr>
          </a:lstStyle>
          <a:p>
            <a:fld id="{E1A3DE2A-13B9-4E9E-8275-18C82058FB81}" type="slidenum">
              <a:rPr lang="es-ES" smtClean="0"/>
              <a:pPr/>
              <a:t>‹Nº›</a:t>
            </a:fld>
            <a:endParaRPr lang="es-ES"/>
          </a:p>
        </p:txBody>
      </p:sp>
    </p:spTree>
  </p:cSld>
  <p:clrMap bg1="dk2" tx1="lt1" bg2="dk1" tx2="lt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Lst>
  <p:transition>
    <p:fade/>
  </p:transition>
  <p:timing>
    <p:tnLst>
      <p:par>
        <p:cTn id="1" dur="indefinite" restart="never" nodeType="tmRoot"/>
      </p:par>
    </p:tnLst>
  </p:timing>
  <p:txStyles>
    <p:titleStyle>
      <a:lvl1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9pPr>
    </p:titleStyle>
    <p:bodyStyle>
      <a:lvl1pPr marL="342900" indent="-342900" algn="l" rtl="0" eaLnBrk="1" fontAlgn="base" hangingPunct="1">
        <a:spcBef>
          <a:spcPct val="20000"/>
        </a:spcBef>
        <a:spcAft>
          <a:spcPct val="0"/>
        </a:spcAft>
        <a:buClr>
          <a:schemeClr val="hlink"/>
        </a:buClr>
        <a:buSzPct val="75000"/>
        <a:buFont typeface="Wingdings" pitchFamily="2" charset="2"/>
        <a:buChar char="l"/>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tx2"/>
        </a:buClr>
        <a:buSzPct val="75000"/>
        <a:buFont typeface="Wingdings" pitchFamily="2" charset="2"/>
        <a:buChar char="l"/>
        <a:defRPr sz="2800">
          <a:solidFill>
            <a:schemeClr val="tx1"/>
          </a:solidFill>
          <a:effectLst>
            <a:outerShdw blurRad="38100" dist="38100" dir="2700000" algn="tl">
              <a:srgbClr val="000000"/>
            </a:outerShdw>
          </a:effectLst>
          <a:latin typeface="+mn-lt"/>
        </a:defRPr>
      </a:lvl2pPr>
      <a:lvl3pPr marL="1143000" indent="-228600" algn="l" rtl="0" eaLnBrk="1" fontAlgn="base" hangingPunct="1">
        <a:spcBef>
          <a:spcPct val="20000"/>
        </a:spcBef>
        <a:spcAft>
          <a:spcPct val="0"/>
        </a:spcAft>
        <a:buClr>
          <a:schemeClr val="accent2"/>
        </a:buClr>
        <a:buSzPct val="75000"/>
        <a:buFont typeface="Wingdings" pitchFamily="2" charset="2"/>
        <a:buChar char="l"/>
        <a:defRPr sz="2400">
          <a:solidFill>
            <a:schemeClr val="tx1"/>
          </a:solidFill>
          <a:effectLst>
            <a:outerShdw blurRad="38100" dist="38100" dir="2700000" algn="tl">
              <a:srgbClr val="000000"/>
            </a:outerShdw>
          </a:effectLst>
          <a:latin typeface="+mn-lt"/>
        </a:defRPr>
      </a:lvl3pPr>
      <a:lvl4pPr marL="1600200" indent="-228600" algn="l" rtl="0" eaLnBrk="1" fontAlgn="base" hangingPunct="1">
        <a:spcBef>
          <a:spcPct val="20000"/>
        </a:spcBef>
        <a:spcAft>
          <a:spcPct val="0"/>
        </a:spcAft>
        <a:buClr>
          <a:schemeClr val="folHlink"/>
        </a:buClr>
        <a:buSzPct val="75000"/>
        <a:buFont typeface="Wingdings" pitchFamily="2" charset="2"/>
        <a:buChar char="l"/>
        <a:defRPr sz="2000">
          <a:solidFill>
            <a:schemeClr val="tx1"/>
          </a:solidFill>
          <a:effectLst>
            <a:outerShdw blurRad="38100" dist="38100" dir="2700000" algn="tl">
              <a:srgbClr val="000000"/>
            </a:outerShdw>
          </a:effectLst>
          <a:latin typeface="+mn-lt"/>
        </a:defRPr>
      </a:lvl4pPr>
      <a:lvl5pPr marL="20574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5pPr>
      <a:lvl6pPr marL="25146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6pPr>
      <a:lvl7pPr marL="29718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7pPr>
      <a:lvl8pPr marL="34290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8pPr>
      <a:lvl9pPr marL="38862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sz="quarter"/>
          </p:nvPr>
        </p:nvSpPr>
        <p:spPr>
          <a:xfrm>
            <a:off x="323528" y="404664"/>
            <a:ext cx="8442314" cy="1872208"/>
          </a:xfrm>
        </p:spPr>
        <p:txBody>
          <a:bodyPr>
            <a:normAutofit fontScale="90000"/>
          </a:bodyPr>
          <a:lstStyle/>
          <a:p>
            <a:pPr algn="ctr"/>
            <a:r>
              <a:rPr lang="es-MX" dirty="0" err="1" smtClean="0"/>
              <a:t>MULTIVERSIDAD</a:t>
            </a:r>
            <a:r>
              <a:rPr lang="es-MX" dirty="0" smtClean="0"/>
              <a:t> </a:t>
            </a:r>
            <a:br>
              <a:rPr lang="es-MX" dirty="0" smtClean="0"/>
            </a:br>
            <a:r>
              <a:rPr lang="es-MX" dirty="0" smtClean="0"/>
              <a:t>                               VERACRUZ </a:t>
            </a:r>
            <a:endParaRPr lang="es-ES" dirty="0"/>
          </a:p>
        </p:txBody>
      </p:sp>
      <p:sp>
        <p:nvSpPr>
          <p:cNvPr id="3" name="2 Subtítulo"/>
          <p:cNvSpPr>
            <a:spLocks noGrp="1"/>
          </p:cNvSpPr>
          <p:nvPr>
            <p:ph type="subTitle" sz="quarter" idx="1"/>
          </p:nvPr>
        </p:nvSpPr>
        <p:spPr>
          <a:xfrm>
            <a:off x="1619672" y="2819400"/>
            <a:ext cx="7074162" cy="1752600"/>
          </a:xfrm>
        </p:spPr>
        <p:txBody>
          <a:bodyPr/>
          <a:lstStyle/>
          <a:p>
            <a:r>
              <a:rPr lang="es-MX" dirty="0" smtClean="0"/>
              <a:t>José Antonio Villalobos Mendoza</a:t>
            </a:r>
          </a:p>
          <a:p>
            <a:r>
              <a:rPr lang="es-MX" dirty="0" smtClean="0"/>
              <a:t>Física I</a:t>
            </a:r>
          </a:p>
        </p:txBody>
      </p:sp>
      <p:pic>
        <p:nvPicPr>
          <p:cNvPr id="4" name="3 Imagen" descr="http://www.multiversidad.com.mx/eLearning/theme/afterburner/images/multii_plataforma.png"/>
          <p:cNvPicPr/>
          <p:nvPr/>
        </p:nvPicPr>
        <p:blipFill>
          <a:blip r:embed="rId2" cstate="print"/>
          <a:srcRect/>
          <a:stretch>
            <a:fillRect/>
          </a:stretch>
        </p:blipFill>
        <p:spPr bwMode="auto">
          <a:xfrm>
            <a:off x="0" y="5072050"/>
            <a:ext cx="3286148" cy="1785950"/>
          </a:xfrm>
          <a:prstGeom prst="rect">
            <a:avLst/>
          </a:prstGeom>
          <a:noFill/>
        </p:spPr>
      </p:pic>
    </p:spTree>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7813"/>
            <a:ext cx="8229600" cy="558899"/>
          </a:xfrm>
        </p:spPr>
        <p:txBody>
          <a:bodyPr/>
          <a:lstStyle/>
          <a:p>
            <a:r>
              <a:rPr lang="es-MX" dirty="0"/>
              <a:t/>
            </a:r>
            <a:br>
              <a:rPr lang="es-MX" dirty="0"/>
            </a:br>
            <a:r>
              <a:rPr lang="es-MX" sz="4000" dirty="0"/>
              <a:t>El tiro parabólico aplicado al fútbol</a:t>
            </a:r>
          </a:p>
        </p:txBody>
      </p:sp>
      <p:sp>
        <p:nvSpPr>
          <p:cNvPr id="3" name="Marcador de contenido 2"/>
          <p:cNvSpPr>
            <a:spLocks noGrp="1"/>
          </p:cNvSpPr>
          <p:nvPr>
            <p:ph idx="1"/>
          </p:nvPr>
        </p:nvSpPr>
        <p:spPr/>
        <p:txBody>
          <a:bodyPr/>
          <a:lstStyle/>
          <a:p>
            <a:pPr algn="just"/>
            <a:r>
              <a:rPr lang="es-MX" dirty="0"/>
              <a:t>Este es un enunciado curioso de un problema de lanzamiento parabólico, donde un objeto (el balón) está sometido </a:t>
            </a:r>
            <a:r>
              <a:rPr lang="es-MX" dirty="0" smtClean="0"/>
              <a:t>simultáneamente </a:t>
            </a:r>
            <a:r>
              <a:rPr lang="es-MX" dirty="0"/>
              <a:t>a la combinación de dos movimientos (uniforme y uniformemente acelerado) y puede ser de gran ayuda para captar la atención de nuestro alumnado más deportista. </a:t>
            </a:r>
          </a:p>
        </p:txBody>
      </p:sp>
    </p:spTree>
    <p:extLst>
      <p:ext uri="{BB962C8B-B14F-4D97-AF65-F5344CB8AC3E}">
        <p14:creationId xmlns:p14="http://schemas.microsoft.com/office/powerpoint/2010/main" xmlns="" val="2385940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692696"/>
            <a:ext cx="8229600" cy="5438229"/>
          </a:xfrm>
        </p:spPr>
        <p:txBody>
          <a:bodyPr/>
          <a:lstStyle/>
          <a:p>
            <a:pPr algn="just"/>
            <a:r>
              <a:rPr lang="es-MX" i="1" dirty="0">
                <a:effectLst/>
              </a:rPr>
              <a:t>"En el partido de fútbol Atlético de Madrid – Sporting de Gijón, celebrado el día 20 de noviembre de 1988, Joaquín lanzó una volea con un ángulo de 30º y una velocidad de 108 km/h. </a:t>
            </a:r>
            <a:endParaRPr lang="es-MX" dirty="0"/>
          </a:p>
        </p:txBody>
      </p:sp>
      <p:pic>
        <p:nvPicPr>
          <p:cNvPr id="2050" name="Picture 2" descr="http://www.cubadebate.cu/wp-content/uploads/2014/09/atletico-de-madrid-liga-espa%C3%B1ola.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261701" y="2924944"/>
            <a:ext cx="3408313" cy="26346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xmlns="" val="2887750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548680"/>
            <a:ext cx="8229600" cy="5582245"/>
          </a:xfrm>
        </p:spPr>
        <p:txBody>
          <a:bodyPr/>
          <a:lstStyle/>
          <a:p>
            <a:pPr algn="just"/>
            <a:r>
              <a:rPr lang="es-MX" i="1" dirty="0">
                <a:effectLst/>
              </a:rPr>
              <a:t>Kevin Moran, que estaba a 50 metros del punto de lanzamiento en la dirección de avance horizontal del balón, salió corriendo con la intención de alcanzarlo en el mismo instante de su llegada al suelo, lo que, efectivamente, consiguió</a:t>
            </a:r>
            <a:r>
              <a:rPr lang="es-MX" i="1" dirty="0" smtClean="0">
                <a:effectLst/>
              </a:rPr>
              <a:t>.”</a:t>
            </a:r>
            <a:endParaRPr lang="es-MX" dirty="0"/>
          </a:p>
          <a:p>
            <a:endParaRPr lang="es-MX" dirty="0"/>
          </a:p>
        </p:txBody>
      </p:sp>
      <p:pic>
        <p:nvPicPr>
          <p:cNvPr id="3074" name="Picture 2" descr="http://1.bp.blogspot.com/-oYXobURQx4k/SzH3GrwAa4I/AAAAAAAAAR0/DPg6fEme_zo/s1600/o_real_madrid_la_historia-712763.jpg"/>
          <p:cNvPicPr>
            <a:picLocks noChangeAspect="1" noChangeArrowheads="1"/>
          </p:cNvPicPr>
          <p:nvPr/>
        </p:nvPicPr>
        <p:blipFill rotWithShape="1">
          <a:blip r:embed="rId2">
            <a:extLst>
              <a:ext uri="{28A0092B-C50C-407E-A947-70E740481C1C}">
                <a14:useLocalDpi xmlns:a14="http://schemas.microsoft.com/office/drawing/2010/main" xmlns="" val="0"/>
              </a:ext>
            </a:extLst>
          </a:blip>
          <a:srcRect b="8737"/>
          <a:stretch/>
        </p:blipFill>
        <p:spPr bwMode="auto">
          <a:xfrm>
            <a:off x="3923928" y="3789041"/>
            <a:ext cx="3873599" cy="252028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6948726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620688"/>
            <a:ext cx="8229600" cy="5510237"/>
          </a:xfrm>
        </p:spPr>
        <p:txBody>
          <a:bodyPr/>
          <a:lstStyle/>
          <a:p>
            <a:r>
              <a:rPr lang="es-MX" dirty="0" smtClean="0"/>
              <a:t>Con base a esta información se puede llegar a obtener:</a:t>
            </a:r>
          </a:p>
          <a:p>
            <a:pPr lvl="1"/>
            <a:r>
              <a:rPr lang="es-MX" i="1" dirty="0">
                <a:effectLst/>
              </a:rPr>
              <a:t>a)</a:t>
            </a:r>
            <a:r>
              <a:rPr lang="es-MX" dirty="0">
                <a:effectLst/>
              </a:rPr>
              <a:t> </a:t>
            </a:r>
            <a:r>
              <a:rPr lang="es-MX" i="1" dirty="0">
                <a:effectLst/>
              </a:rPr>
              <a:t>V</a:t>
            </a:r>
            <a:r>
              <a:rPr lang="es-MX" i="1" dirty="0" smtClean="0">
                <a:effectLst/>
              </a:rPr>
              <a:t>ector </a:t>
            </a:r>
            <a:r>
              <a:rPr lang="es-MX" i="1" dirty="0">
                <a:effectLst/>
              </a:rPr>
              <a:t>posición del balón y de Moran 1 segundo antes de controlar el balón</a:t>
            </a:r>
            <a:endParaRPr lang="es-MX" dirty="0">
              <a:effectLst/>
            </a:endParaRPr>
          </a:p>
          <a:p>
            <a:pPr lvl="1"/>
            <a:r>
              <a:rPr lang="es-MX" i="1" dirty="0">
                <a:effectLst/>
              </a:rPr>
              <a:t>b)</a:t>
            </a:r>
            <a:r>
              <a:rPr lang="es-MX" dirty="0">
                <a:effectLst/>
              </a:rPr>
              <a:t> </a:t>
            </a:r>
            <a:r>
              <a:rPr lang="es-MX" i="1" dirty="0">
                <a:effectLst/>
              </a:rPr>
              <a:t>¿Cuál fue la velocidad de Moran, supuesta constante?</a:t>
            </a:r>
            <a:endParaRPr lang="es-MX" dirty="0">
              <a:effectLst/>
            </a:endParaRPr>
          </a:p>
          <a:p>
            <a:pPr lvl="1"/>
            <a:r>
              <a:rPr lang="es-MX" i="1" dirty="0">
                <a:effectLst/>
              </a:rPr>
              <a:t>c)</a:t>
            </a:r>
            <a:r>
              <a:rPr lang="es-MX" dirty="0">
                <a:effectLst/>
              </a:rPr>
              <a:t> </a:t>
            </a:r>
            <a:r>
              <a:rPr lang="es-MX" i="1" dirty="0" smtClean="0">
                <a:effectLst/>
              </a:rPr>
              <a:t>Determinar los </a:t>
            </a:r>
            <a:r>
              <a:rPr lang="es-MX" i="1" dirty="0">
                <a:effectLst/>
              </a:rPr>
              <a:t>componentes del vector velocidad para el balón en el momento del control efectuado por Moran</a:t>
            </a:r>
            <a:r>
              <a:rPr lang="es-MX" i="1" dirty="0" smtClean="0">
                <a:effectLst/>
              </a:rPr>
              <a:t>.</a:t>
            </a:r>
            <a:endParaRPr lang="es-MX" dirty="0">
              <a:effectLst/>
            </a:endParaRPr>
          </a:p>
          <a:p>
            <a:endParaRPr lang="es-MX" dirty="0"/>
          </a:p>
        </p:txBody>
      </p:sp>
    </p:spTree>
    <p:extLst>
      <p:ext uri="{BB962C8B-B14F-4D97-AF65-F5344CB8AC3E}">
        <p14:creationId xmlns:p14="http://schemas.microsoft.com/office/powerpoint/2010/main" xmlns="" val="39067948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dirty="0" smtClean="0"/>
              <a:t>Conclusión</a:t>
            </a:r>
            <a:endParaRPr lang="es-MX" dirty="0"/>
          </a:p>
        </p:txBody>
      </p:sp>
      <p:sp>
        <p:nvSpPr>
          <p:cNvPr id="3" name="Marcador de contenido 2"/>
          <p:cNvSpPr>
            <a:spLocks noGrp="1"/>
          </p:cNvSpPr>
          <p:nvPr>
            <p:ph idx="1"/>
          </p:nvPr>
        </p:nvSpPr>
        <p:spPr/>
        <p:txBody>
          <a:bodyPr/>
          <a:lstStyle/>
          <a:p>
            <a:pPr algn="just"/>
            <a:r>
              <a:rPr lang="es-MX" dirty="0" smtClean="0"/>
              <a:t>Este tipo de temas no sólo </a:t>
            </a:r>
            <a:r>
              <a:rPr lang="es-MX" dirty="0" smtClean="0"/>
              <a:t>está </a:t>
            </a:r>
            <a:r>
              <a:rPr lang="es-MX" dirty="0" smtClean="0"/>
              <a:t>aplicado a física en general, si no que también tiene sus usos prácticos en cualquier tipo de deporte, incluso en uno de los más populares </a:t>
            </a:r>
            <a:r>
              <a:rPr lang="es-MX" dirty="0" smtClean="0"/>
              <a:t>en el </a:t>
            </a:r>
            <a:r>
              <a:rPr lang="es-MX" dirty="0" smtClean="0"/>
              <a:t>mundo “El futbol”.</a:t>
            </a:r>
          </a:p>
          <a:p>
            <a:pPr algn="just"/>
            <a:r>
              <a:rPr lang="es-MX" dirty="0" smtClean="0"/>
              <a:t>De esta manera puede hacer </a:t>
            </a:r>
            <a:r>
              <a:rPr lang="es-MX" dirty="0" smtClean="0"/>
              <a:t> </a:t>
            </a:r>
            <a:r>
              <a:rPr lang="es-MX" dirty="0" smtClean="0"/>
              <a:t>de la física algo mas entretenido que sólo el uso de fórmulas que aparentemente no tienen sentido </a:t>
            </a:r>
            <a:r>
              <a:rPr lang="es-MX" dirty="0" smtClean="0"/>
              <a:t> para </a:t>
            </a:r>
            <a:r>
              <a:rPr lang="es-MX" dirty="0" smtClean="0"/>
              <a:t>los estudiantes.</a:t>
            </a:r>
          </a:p>
          <a:p>
            <a:endParaRPr lang="es-MX" dirty="0"/>
          </a:p>
        </p:txBody>
      </p:sp>
    </p:spTree>
    <p:extLst>
      <p:ext uri="{BB962C8B-B14F-4D97-AF65-F5344CB8AC3E}">
        <p14:creationId xmlns:p14="http://schemas.microsoft.com/office/powerpoint/2010/main" xmlns="" val="3644619444"/>
      </p:ext>
    </p:extLst>
  </p:cSld>
  <p:clrMapOvr>
    <a:masterClrMapping/>
  </p:clrMapOvr>
</p:sld>
</file>

<file path=ppt/theme/theme1.xml><?xml version="1.0" encoding="utf-8"?>
<a:theme xmlns:a="http://schemas.openxmlformats.org/drawingml/2006/main" name="Tema6">
  <a:themeElements>
    <a:clrScheme name="White - blue accents template template">
      <a:dk1>
        <a:srgbClr val="000000"/>
      </a:dk1>
      <a:lt1>
        <a:srgbClr val="FFFFFF"/>
      </a:lt1>
      <a:dk2>
        <a:srgbClr val="1D4775"/>
      </a:dk2>
      <a:lt2>
        <a:srgbClr val="FEF194"/>
      </a:lt2>
      <a:accent1>
        <a:srgbClr val="FFC000"/>
      </a:accent1>
      <a:accent2>
        <a:srgbClr val="3497AE"/>
      </a:accent2>
      <a:accent3>
        <a:srgbClr val="DF8045"/>
      </a:accent3>
      <a:accent4>
        <a:srgbClr val="7DCC2E"/>
      </a:accent4>
      <a:accent5>
        <a:srgbClr val="FF9929"/>
      </a:accent5>
      <a:accent6>
        <a:srgbClr val="A061C3"/>
      </a:accent6>
      <a:hlink>
        <a:srgbClr val="1D4775"/>
      </a:hlink>
      <a:folHlink>
        <a:srgbClr val="1D477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91436" tIns="45718" rIns="91436" bIns="45718" numCol="1" rtlCol="0" anchor="ctr" anchorCtr="0" compatLnSpc="1">
        <a:prstTxWarp prst="textNoShape">
          <a:avLst/>
        </a:prstTxWarp>
      </a:bodyPr>
      <a:lstStyle>
        <a:defPPr algn="ctr" defTabSz="914099" fontAlgn="base">
          <a:spcBef>
            <a:spcPct val="0"/>
          </a:spcBef>
          <a:spcAft>
            <a:spcPct val="0"/>
          </a:spcAft>
          <a:defRPr sz="2300" dirty="0" smtClean="0">
            <a:solidFill>
              <a:schemeClr val="tx1"/>
            </a:solidFill>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2.xml><?xml version="1.0" encoding="utf-8"?>
<a:theme xmlns:a="http://schemas.openxmlformats.org/drawingml/2006/main" name="White with Courier font for code slides">
  <a:themeElements>
    <a:clrScheme name="Blue Template-Template">
      <a:dk1>
        <a:srgbClr val="000000"/>
      </a:dk1>
      <a:lt1>
        <a:srgbClr val="FFFFFF"/>
      </a:lt1>
      <a:dk2>
        <a:srgbClr val="050595"/>
      </a:dk2>
      <a:lt2>
        <a:srgbClr val="FFFFFF"/>
      </a:lt2>
      <a:accent1>
        <a:srgbClr val="FFC000"/>
      </a:accent1>
      <a:accent2>
        <a:srgbClr val="3497AE"/>
      </a:accent2>
      <a:accent3>
        <a:srgbClr val="DF8045"/>
      </a:accent3>
      <a:accent4>
        <a:srgbClr val="7DCC2E"/>
      </a:accent4>
      <a:accent5>
        <a:srgbClr val="FF9929"/>
      </a:accent5>
      <a:accent6>
        <a:srgbClr val="7D3DA1"/>
      </a:accent6>
      <a:hlink>
        <a:srgbClr val="F3EB4F"/>
      </a:hlink>
      <a:folHlink>
        <a:srgbClr val="7DDD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109728" tIns="54864" rIns="109728" bIns="54864" numCol="1" rtlCol="0" anchor="ctr" anchorCtr="0" compatLnSpc="1">
        <a:prstTxWarp prst="textNoShape">
          <a:avLst/>
        </a:prstTxWarp>
      </a:bodyPr>
      <a:lstStyle>
        <a:defPPr marL="0" marR="0" indent="0" algn="ctr" defTabSz="1096963" rtl="0" eaLnBrk="1" fontAlgn="base" latinLnBrk="0" hangingPunct="1">
          <a:lnSpc>
            <a:spcPct val="100000"/>
          </a:lnSpc>
          <a:spcBef>
            <a:spcPct val="0"/>
          </a:spcBef>
          <a:spcAft>
            <a:spcPct val="0"/>
          </a:spcAft>
          <a:buClrTx/>
          <a:buSzTx/>
          <a:buFontTx/>
          <a:buNone/>
          <a:tabLst/>
          <a:defRPr kumimoji="0" sz="2800" b="0" i="0" u="none" strike="noStrike" cap="none" normalizeH="0" baseline="0" dirty="0" smtClean="0">
            <a:solidFill>
              <a:schemeClr val="tx1"/>
            </a:solidFill>
            <a:effectLst>
              <a:outerShdw blurRad="38100" dist="38100" dir="2700000" algn="tl">
                <a:srgbClr val="000000">
                  <a:alpha val="43137"/>
                </a:srgbClr>
              </a:outerShdw>
            </a:effectLst>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3.xml><?xml version="1.0" encoding="utf-8"?>
<a:theme xmlns:a="http://schemas.openxmlformats.org/drawingml/2006/main" name="Tema1">
  <a:themeElements>
    <a:clrScheme name="Urbano">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Órbit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Órbita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Órbita 2">
        <a:dk1>
          <a:srgbClr val="008000"/>
        </a:dk1>
        <a:lt1>
          <a:srgbClr val="FFFFFF"/>
        </a:lt1>
        <a:dk2>
          <a:srgbClr val="003300"/>
        </a:dk2>
        <a:lt2>
          <a:srgbClr val="C0C0C0"/>
        </a:lt2>
        <a:accent1>
          <a:srgbClr val="99CC00"/>
        </a:accent1>
        <a:accent2>
          <a:srgbClr val="527C3A"/>
        </a:accent2>
        <a:accent3>
          <a:srgbClr val="AAADAA"/>
        </a:accent3>
        <a:accent4>
          <a:srgbClr val="DADADA"/>
        </a:accent4>
        <a:accent5>
          <a:srgbClr val="CAE2AA"/>
        </a:accent5>
        <a:accent6>
          <a:srgbClr val="497034"/>
        </a:accent6>
        <a:hlink>
          <a:srgbClr val="33CC33"/>
        </a:hlink>
        <a:folHlink>
          <a:srgbClr val="C1FF83"/>
        </a:folHlink>
      </a:clrScheme>
      <a:clrMap bg1="dk2" tx1="lt1" bg2="dk1" tx2="lt2" accent1="accent1" accent2="accent2" accent3="accent3" accent4="accent4" accent5="accent5" accent6="accent6" hlink="hlink" folHlink="folHlink"/>
    </a:extraClrScheme>
    <a:extraClrScheme>
      <a:clrScheme name="Órbita 3">
        <a:dk1>
          <a:srgbClr val="000066"/>
        </a:dk1>
        <a:lt1>
          <a:srgbClr val="FFFFFF"/>
        </a:lt1>
        <a:dk2>
          <a:srgbClr val="000099"/>
        </a:dk2>
        <a:lt2>
          <a:srgbClr val="9FBFFF"/>
        </a:lt2>
        <a:accent1>
          <a:srgbClr val="0099CC"/>
        </a:accent1>
        <a:accent2>
          <a:srgbClr val="00CC66"/>
        </a:accent2>
        <a:accent3>
          <a:srgbClr val="AAAACA"/>
        </a:accent3>
        <a:accent4>
          <a:srgbClr val="DADADA"/>
        </a:accent4>
        <a:accent5>
          <a:srgbClr val="AACAE2"/>
        </a:accent5>
        <a:accent6>
          <a:srgbClr val="00B95C"/>
        </a:accent6>
        <a:hlink>
          <a:srgbClr val="00FFFF"/>
        </a:hlink>
        <a:folHlink>
          <a:srgbClr val="CDE6FF"/>
        </a:folHlink>
      </a:clrScheme>
      <a:clrMap bg1="dk2" tx1="lt1" bg2="dk1" tx2="lt2" accent1="accent1" accent2="accent2" accent3="accent3" accent4="accent4" accent5="accent5" accent6="accent6" hlink="hlink" folHlink="folHlink"/>
    </a:extraClrScheme>
    <a:extraClrScheme>
      <a:clrScheme name="Órbita 4">
        <a:dk1>
          <a:srgbClr val="00ACA8"/>
        </a:dk1>
        <a:lt1>
          <a:srgbClr val="FFFFFF"/>
        </a:lt1>
        <a:dk2>
          <a:srgbClr val="006666"/>
        </a:dk2>
        <a:lt2>
          <a:srgbClr val="FFFF99"/>
        </a:lt2>
        <a:accent1>
          <a:srgbClr val="0099CC"/>
        </a:accent1>
        <a:accent2>
          <a:srgbClr val="6D6FC7"/>
        </a:accent2>
        <a:accent3>
          <a:srgbClr val="AAB8B8"/>
        </a:accent3>
        <a:accent4>
          <a:srgbClr val="DADADA"/>
        </a:accent4>
        <a:accent5>
          <a:srgbClr val="AACAE2"/>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Órbita 5">
        <a:dk1>
          <a:srgbClr val="BA0023"/>
        </a:dk1>
        <a:lt1>
          <a:srgbClr val="FFFFFF"/>
        </a:lt1>
        <a:dk2>
          <a:srgbClr val="800000"/>
        </a:dk2>
        <a:lt2>
          <a:srgbClr val="FFFF99"/>
        </a:lt2>
        <a:accent1>
          <a:srgbClr val="FF6600"/>
        </a:accent1>
        <a:accent2>
          <a:srgbClr val="C5543D"/>
        </a:accent2>
        <a:accent3>
          <a:srgbClr val="C0AAAA"/>
        </a:accent3>
        <a:accent4>
          <a:srgbClr val="DADADA"/>
        </a:accent4>
        <a:accent5>
          <a:srgbClr val="FFB8AA"/>
        </a:accent5>
        <a:accent6>
          <a:srgbClr val="B24B36"/>
        </a:accent6>
        <a:hlink>
          <a:srgbClr val="FFFF00"/>
        </a:hlink>
        <a:folHlink>
          <a:srgbClr val="FF9900"/>
        </a:folHlink>
      </a:clrScheme>
      <a:clrMap bg1="dk2" tx1="lt1" bg2="dk1" tx2="lt2" accent1="accent1" accent2="accent2" accent3="accent3" accent4="accent4" accent5="accent5" accent6="accent6" hlink="hlink" folHlink="folHlink"/>
    </a:extraClrScheme>
    <a:extraClrScheme>
      <a:clrScheme name="Órbita 6">
        <a:dk1>
          <a:srgbClr val="6D776E"/>
        </a:dk1>
        <a:lt1>
          <a:srgbClr val="FFFFFF"/>
        </a:lt1>
        <a:dk2>
          <a:srgbClr val="575863"/>
        </a:dk2>
        <a:lt2>
          <a:srgbClr val="DDDDDD"/>
        </a:lt2>
        <a:accent1>
          <a:srgbClr val="0099CC"/>
        </a:accent1>
        <a:accent2>
          <a:srgbClr val="939EA9"/>
        </a:accent2>
        <a:accent3>
          <a:srgbClr val="B4B4B7"/>
        </a:accent3>
        <a:accent4>
          <a:srgbClr val="DADADA"/>
        </a:accent4>
        <a:accent5>
          <a:srgbClr val="AACAE2"/>
        </a:accent5>
        <a:accent6>
          <a:srgbClr val="858F99"/>
        </a:accent6>
        <a:hlink>
          <a:srgbClr val="FFCC00"/>
        </a:hlink>
        <a:folHlink>
          <a:srgbClr val="BD8949"/>
        </a:folHlink>
      </a:clrScheme>
      <a:clrMap bg1="dk2" tx1="lt1" bg2="dk1" tx2="lt2" accent1="accent1" accent2="accent2" accent3="accent3" accent4="accent4" accent5="accent5" accent6="accent6" hlink="hlink" folHlink="folHlink"/>
    </a:extraClrScheme>
    <a:extraClrScheme>
      <a:clrScheme name="Órbita 7">
        <a:dk1>
          <a:srgbClr val="A28A84"/>
        </a:dk1>
        <a:lt1>
          <a:srgbClr val="FFFFFF"/>
        </a:lt1>
        <a:dk2>
          <a:srgbClr val="765E58"/>
        </a:dk2>
        <a:lt2>
          <a:srgbClr val="DDDDDD"/>
        </a:lt2>
        <a:accent1>
          <a:srgbClr val="CC6600"/>
        </a:accent1>
        <a:accent2>
          <a:srgbClr val="CC9900"/>
        </a:accent2>
        <a:accent3>
          <a:srgbClr val="BDB6B4"/>
        </a:accent3>
        <a:accent4>
          <a:srgbClr val="DADADA"/>
        </a:accent4>
        <a:accent5>
          <a:srgbClr val="E2B8AA"/>
        </a:accent5>
        <a:accent6>
          <a:srgbClr val="B98A00"/>
        </a:accent6>
        <a:hlink>
          <a:srgbClr val="FFCC00"/>
        </a:hlink>
        <a:folHlink>
          <a:srgbClr val="FFFFBD"/>
        </a:folHlink>
      </a:clrScheme>
      <a:clrMap bg1="dk2" tx1="lt1" bg2="dk1" tx2="lt2" accent1="accent1" accent2="accent2" accent3="accent3" accent4="accent4" accent5="accent5" accent6="accent6" hlink="hlink" folHlink="folHlink"/>
    </a:extraClrScheme>
    <a:extraClrScheme>
      <a:clrScheme name="Órbita 8">
        <a:dk1>
          <a:srgbClr val="000000"/>
        </a:dk1>
        <a:lt1>
          <a:srgbClr val="C5D9ED"/>
        </a:lt1>
        <a:dk2>
          <a:srgbClr val="000000"/>
        </a:dk2>
        <a:lt2>
          <a:srgbClr val="FFFFFF"/>
        </a:lt2>
        <a:accent1>
          <a:srgbClr val="F3F6FF"/>
        </a:accent1>
        <a:accent2>
          <a:srgbClr val="33CCCC"/>
        </a:accent2>
        <a:accent3>
          <a:srgbClr val="DFE9F4"/>
        </a:accent3>
        <a:accent4>
          <a:srgbClr val="000000"/>
        </a:accent4>
        <a:accent5>
          <a:srgbClr val="F8FAFF"/>
        </a:accent5>
        <a:accent6>
          <a:srgbClr val="2DB9B9"/>
        </a:accent6>
        <a:hlink>
          <a:srgbClr val="0000FF"/>
        </a:hlink>
        <a:folHlink>
          <a:srgbClr val="006699"/>
        </a:folHlink>
      </a:clrScheme>
      <a:clrMap bg1="lt1" tx1="dk1" bg2="lt2" tx2="dk2" accent1="accent1" accent2="accent2" accent3="accent3" accent4="accent4" accent5="accent5" accent6="accent6" hlink="hlink" folHlink="folHlink"/>
    </a:extraClrScheme>
    <a:extraClrScheme>
      <a:clrScheme name="Órbita 9">
        <a:dk1>
          <a:srgbClr val="FFFFFF"/>
        </a:dk1>
        <a:lt1>
          <a:srgbClr val="FFFFFF"/>
        </a:lt1>
        <a:dk2>
          <a:srgbClr val="AAAAC6"/>
        </a:dk2>
        <a:lt2>
          <a:srgbClr val="FFFFCC"/>
        </a:lt2>
        <a:accent1>
          <a:srgbClr val="66667E"/>
        </a:accent1>
        <a:accent2>
          <a:srgbClr val="629157"/>
        </a:accent2>
        <a:accent3>
          <a:srgbClr val="D2D2DF"/>
        </a:accent3>
        <a:accent4>
          <a:srgbClr val="DADADA"/>
        </a:accent4>
        <a:accent5>
          <a:srgbClr val="B8B8C0"/>
        </a:accent5>
        <a:accent6>
          <a:srgbClr val="58834E"/>
        </a:accent6>
        <a:hlink>
          <a:srgbClr val="6600CC"/>
        </a:hlink>
        <a:folHlink>
          <a:srgbClr val="3399FF"/>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Tema6</Template>
  <TotalTime>847</TotalTime>
  <Words>222</Words>
  <Application>Microsoft Office PowerPoint</Application>
  <PresentationFormat>Presentación en pantalla (4:3)</PresentationFormat>
  <Paragraphs>14</Paragraphs>
  <Slides>6</Slides>
  <Notes>0</Notes>
  <HiddenSlides>0</HiddenSlides>
  <MMClips>0</MMClips>
  <ScaleCrop>false</ScaleCrop>
  <HeadingPairs>
    <vt:vector size="4" baseType="variant">
      <vt:variant>
        <vt:lpstr>Tema</vt:lpstr>
      </vt:variant>
      <vt:variant>
        <vt:i4>3</vt:i4>
      </vt:variant>
      <vt:variant>
        <vt:lpstr>Títulos de diapositiva</vt:lpstr>
      </vt:variant>
      <vt:variant>
        <vt:i4>6</vt:i4>
      </vt:variant>
    </vt:vector>
  </HeadingPairs>
  <TitlesOfParts>
    <vt:vector size="9" baseType="lpstr">
      <vt:lpstr>Tema6</vt:lpstr>
      <vt:lpstr>White with Courier font for code slides</vt:lpstr>
      <vt:lpstr>Tema1</vt:lpstr>
      <vt:lpstr>MULTIVERSIDAD                                 VERACRUZ </vt:lpstr>
      <vt:lpstr> El tiro parabólico aplicado al fútbol</vt:lpstr>
      <vt:lpstr>Diapositiva 3</vt:lpstr>
      <vt:lpstr>Diapositiva 4</vt:lpstr>
      <vt:lpstr>Diapositiva 5</vt:lpstr>
      <vt:lpstr>Conclusión</vt:lpstr>
    </vt:vector>
  </TitlesOfParts>
  <Company>Acer</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MULTIVERSIDAD                                 VERACRUZ</dc:title>
  <dc:creator>Valued Acer Customer</dc:creator>
  <cp:lastModifiedBy>admin</cp:lastModifiedBy>
  <cp:revision>85</cp:revision>
  <dcterms:created xsi:type="dcterms:W3CDTF">2014-08-15T00:51:36Z</dcterms:created>
  <dcterms:modified xsi:type="dcterms:W3CDTF">2015-01-26T02:36:57Z</dcterms:modified>
</cp:coreProperties>
</file>