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4" r:id="rId2"/>
    <p:sldId id="265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94" d="100"/>
          <a:sy n="94" d="100"/>
        </p:scale>
        <p:origin x="-79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24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78F72E-2E48-453A-9E76-241F69917929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79F656-F7CD-4EDC-A492-CFE05A83DE6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79F656-F7CD-4EDC-A492-CFE05A83DE69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2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1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1444295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444295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3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3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3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30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4" y="274641"/>
            <a:ext cx="1777471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3" y="5791254"/>
            <a:ext cx="3402315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DC12B6B-4BFA-4CC5-8191-C54FC36E70C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3" y="6407945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9AD02FC-3A0F-4E31-9EBF-7CD3C1D2F37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  <p:sndAc>
      <p:endSnd/>
    </p:sndAc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285293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/>
              <a:t>T</a:t>
            </a:r>
            <a:r>
              <a:rPr lang="es-ES" sz="2800" dirty="0" smtClean="0"/>
              <a:t>EMA:</a:t>
            </a:r>
            <a:r>
              <a:rPr lang="en-US" sz="2800" dirty="0" smtClean="0"/>
              <a:t>     </a:t>
            </a:r>
            <a:r>
              <a:rPr lang="en-US" sz="4000" u="sng" dirty="0" smtClean="0">
                <a:solidFill>
                  <a:schemeClr val="tx2"/>
                </a:solidFill>
              </a:rPr>
              <a:t>REGISTRO</a:t>
            </a:r>
            <a:endParaRPr lang="es-ES" sz="4000" u="sng" dirty="0" smtClean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3068960"/>
            <a:ext cx="878497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/>
          </a:p>
          <a:p>
            <a:r>
              <a:rPr lang="es-ES" sz="2800" dirty="0" smtClean="0"/>
              <a:t>MATERIA</a:t>
            </a:r>
            <a:r>
              <a:rPr lang="es-ES" sz="2000" dirty="0" smtClean="0"/>
              <a:t>:      GENERAL  LA  COMUNICACIÓN EN LA EMPRESA</a:t>
            </a:r>
          </a:p>
          <a:p>
            <a:r>
              <a:rPr lang="es-ES" sz="2000" dirty="0" smtClean="0"/>
              <a:t>                                        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3573016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/>
          </a:p>
          <a:p>
            <a:r>
              <a:rPr lang="es-ES" sz="2800" dirty="0" smtClean="0"/>
              <a:t>NOMBRE :     </a:t>
            </a:r>
            <a:r>
              <a:rPr lang="es-ES" sz="2000" dirty="0" smtClean="0"/>
              <a:t>JULIETA   MARTINEZ   CAZAREZ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156176" y="594928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FEBRERO 2015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211" y="0"/>
            <a:ext cx="6596789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3 Imagen" descr="http://www.multiversidad.com.mx/eLearning/theme/afterburner/images/multii_plataforma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642918"/>
            <a:ext cx="2448272" cy="12687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156176" y="594928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FEBRERO 2015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51520" y="2204864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dirty="0" smtClean="0"/>
              <a:t>El registro cumple fundamentalmente la función de facilitar la localización de un determinado escrito o documento además de dar testimonio de que un documento ha pasado o no por la entidad en cuestión.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123728" y="908720"/>
            <a:ext cx="46615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dirty="0" smtClean="0"/>
              <a:t>INTRODUCCION</a:t>
            </a:r>
            <a:endParaRPr lang="en-US" sz="5400" dirty="0"/>
          </a:p>
        </p:txBody>
      </p:sp>
    </p:spTree>
  </p:cSld>
  <p:clrMapOvr>
    <a:masterClrMapping/>
  </p:clrMapOvr>
  <p:transition spd="slow">
    <p:wipe dir="d"/>
    <p:sndAc>
      <p:endSnd/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EL ALUMNO CONOCERA PORQUE </a:t>
            </a:r>
            <a:r>
              <a:rPr lang="es-ES" smtClean="0"/>
              <a:t>ES IMPORTANTE MANEJAR Y LLAVAR ACABO UN REGISTRO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APRENDIZAJES ESPERADOS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endSnd/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5937523"/>
          </a:xfrm>
        </p:spPr>
        <p:txBody>
          <a:bodyPr>
            <a:normAutofit/>
          </a:bodyPr>
          <a:lstStyle/>
          <a:p>
            <a:r>
              <a:rPr lang="es-ES" b="1" dirty="0" smtClean="0"/>
              <a:t>1.1.3.-Registro.</a:t>
            </a:r>
          </a:p>
          <a:p>
            <a:pPr>
              <a:buNone/>
            </a:pPr>
            <a:r>
              <a:rPr lang="es-ES" dirty="0" smtClean="0"/>
              <a:t>    Encontramos para estos términos dos significados:</a:t>
            </a:r>
          </a:p>
          <a:p>
            <a:pPr>
              <a:buNone/>
            </a:pPr>
            <a:r>
              <a:rPr lang="es-ES" dirty="0" smtClean="0"/>
              <a:t>   </a:t>
            </a:r>
          </a:p>
          <a:p>
            <a:pPr>
              <a:buNone/>
            </a:pPr>
            <a:r>
              <a:rPr lang="es-ES" i="1" dirty="0"/>
              <a:t>	</a:t>
            </a:r>
            <a:r>
              <a:rPr lang="es-ES" i="1" dirty="0" smtClean="0"/>
              <a:t>Libros u otros medios</a:t>
            </a:r>
            <a:r>
              <a:rPr lang="es-ES" dirty="0" smtClean="0"/>
              <a:t>.-donde será anotada y referida toda la documentación de entrada y/o salida que tiene lugar.</a:t>
            </a:r>
          </a:p>
          <a:p>
            <a:pPr>
              <a:buNone/>
            </a:pPr>
            <a:r>
              <a:rPr lang="es-ES" dirty="0" smtClean="0"/>
              <a:t>	</a:t>
            </a:r>
          </a:p>
          <a:p>
            <a:pPr algn="just">
              <a:buNone/>
            </a:pPr>
            <a:r>
              <a:rPr lang="es-ES" dirty="0" smtClean="0"/>
              <a:t>	</a:t>
            </a:r>
            <a:r>
              <a:rPr lang="es-ES" i="1" dirty="0" smtClean="0"/>
              <a:t>La  finalidad  </a:t>
            </a:r>
            <a:r>
              <a:rPr lang="es-ES" dirty="0" smtClean="0"/>
              <a:t>básica  del  registro  en  términos  generales  </a:t>
            </a:r>
            <a:r>
              <a:rPr lang="es-ES" i="1" dirty="0" smtClean="0"/>
              <a:t>es  el  control  de  todos  los documentos que entran y/o salgan en los diferentes órganos de la entidad.</a:t>
            </a:r>
            <a:endParaRPr lang="en-US" i="1" dirty="0"/>
          </a:p>
        </p:txBody>
      </p:sp>
    </p:spTree>
  </p:cSld>
  <p:clrMapOvr>
    <a:masterClrMapping/>
  </p:clrMapOvr>
  <p:transition spd="slow" advTm="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60649"/>
            <a:ext cx="8229600" cy="586551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s-ES" sz="4600" dirty="0" smtClean="0"/>
              <a:t>CLASE DE REGISTRO</a:t>
            </a:r>
          </a:p>
          <a:p>
            <a:pPr>
              <a:buNone/>
            </a:pPr>
            <a:r>
              <a:rPr lang="es-ES" dirty="0" smtClean="0"/>
              <a:t>	</a:t>
            </a:r>
            <a:r>
              <a:rPr lang="es-ES" b="1" i="1" u="sng" dirty="0" smtClean="0"/>
              <a:t>Registro  general:</a:t>
            </a:r>
            <a:r>
              <a:rPr lang="es-ES" b="1" u="sng" dirty="0" smtClean="0"/>
              <a:t>  </a:t>
            </a:r>
            <a:r>
              <a:rPr lang="es-ES" dirty="0" smtClean="0"/>
              <a:t>_  Es  el  registro  de  la  correspondencia.  Consiste  en  anotar  toda</a:t>
            </a:r>
          </a:p>
          <a:p>
            <a:pPr>
              <a:buNone/>
            </a:pPr>
            <a:r>
              <a:rPr lang="es-ES" dirty="0" smtClean="0"/>
              <a:t>comunicación tanto de entrada como de salida que se establezca con el exterior, puede ser de</a:t>
            </a:r>
          </a:p>
          <a:p>
            <a:pPr>
              <a:buNone/>
            </a:pPr>
            <a:r>
              <a:rPr lang="es-ES" dirty="0" smtClean="0"/>
              <a:t>dos tipos:</a:t>
            </a:r>
          </a:p>
          <a:p>
            <a:pPr>
              <a:buNone/>
            </a:pPr>
            <a:r>
              <a:rPr lang="es-ES" b="1" i="1" u="sng" dirty="0" smtClean="0"/>
              <a:t> Registro general de entrada</a:t>
            </a:r>
            <a:r>
              <a:rPr lang="es-ES" dirty="0" smtClean="0"/>
              <a:t> .-Se hará el correspondiente asiento de todo escrito que</a:t>
            </a:r>
          </a:p>
          <a:p>
            <a:pPr>
              <a:buNone/>
            </a:pPr>
            <a:r>
              <a:rPr lang="es-ES" dirty="0" smtClean="0"/>
              <a:t>se reciba y se pueden utilizar los procedimientos:</a:t>
            </a:r>
          </a:p>
          <a:p>
            <a:pPr>
              <a:buNone/>
            </a:pPr>
            <a:r>
              <a:rPr lang="es-ES" u="sng" dirty="0" smtClean="0"/>
              <a:t>De registro único</a:t>
            </a:r>
            <a:r>
              <a:rPr lang="es-ES" dirty="0" smtClean="0"/>
              <a:t>.-Un libro para los diferentes departamentos de un mismo órgano.</a:t>
            </a:r>
          </a:p>
          <a:p>
            <a:pPr>
              <a:buNone/>
            </a:pPr>
            <a:r>
              <a:rPr lang="es-ES" u="sng" dirty="0" smtClean="0"/>
              <a:t>De  registro  múltiple</a:t>
            </a:r>
            <a:r>
              <a:rPr lang="es-ES" dirty="0" smtClean="0"/>
              <a:t>.- Un  libro  por  cada  departamento  de  la  misma  entidad  que  reciba</a:t>
            </a:r>
          </a:p>
          <a:p>
            <a:pPr>
              <a:buNone/>
            </a:pPr>
            <a:r>
              <a:rPr lang="es-ES" dirty="0" smtClean="0"/>
              <a:t>	correspondencia.</a:t>
            </a:r>
          </a:p>
          <a:p>
            <a:pPr>
              <a:buNone/>
            </a:pPr>
            <a:r>
              <a:rPr lang="es-ES" dirty="0" smtClean="0"/>
              <a:t></a:t>
            </a:r>
          </a:p>
          <a:p>
            <a:pPr>
              <a:buNone/>
            </a:pPr>
            <a:r>
              <a:rPr lang="es-ES" sz="3100" b="1" u="sng" dirty="0" smtClean="0"/>
              <a:t> Registro  general  de  salida</a:t>
            </a:r>
            <a:r>
              <a:rPr lang="es-ES" dirty="0" smtClean="0"/>
              <a:t>.- Se  anotará  la  salida  de  los  escritos  y  comunicaciones oficiales dirigidas a otros órganos o a particulares.</a:t>
            </a:r>
            <a:endParaRPr lang="en-US" dirty="0"/>
          </a:p>
        </p:txBody>
      </p:sp>
    </p:spTree>
  </p:cSld>
  <p:clrMapOvr>
    <a:masterClrMapping/>
  </p:clrMapOvr>
  <p:transition spd="slow">
    <p:checker dir="vert"/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586551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ES" dirty="0" smtClean="0"/>
              <a:t>Pueden utilizarse procedimiento de registro único o múltiple.</a:t>
            </a:r>
          </a:p>
          <a:p>
            <a:pPr algn="just"/>
            <a:r>
              <a:rPr lang="es-ES" u="sng" dirty="0" smtClean="0"/>
              <a:t> Registro  auxiliar</a:t>
            </a:r>
            <a:r>
              <a:rPr lang="es-ES" dirty="0" smtClean="0"/>
              <a:t>.- Los  órganos  administrativos  podrán  crear  en  las  unidades administrativas correspondientes de su propia organización otros registros con el fin de facilitar la presentación de escritos y comunicaciones. Dichos registros serán auxiliares del registro general, al que comunicarán toda anotación que efectúen.</a:t>
            </a:r>
            <a:endParaRPr lang="en-US" dirty="0"/>
          </a:p>
        </p:txBody>
      </p:sp>
    </p:spTree>
  </p:cSld>
  <p:clrMapOvr>
    <a:masterClrMapping/>
  </p:clrMapOvr>
  <p:transition spd="slow">
    <p:strips/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16632"/>
            <a:ext cx="8229600" cy="6309320"/>
          </a:xfrm>
        </p:spPr>
        <p:txBody>
          <a:bodyPr>
            <a:normAutofit/>
          </a:bodyPr>
          <a:lstStyle/>
          <a:p>
            <a:r>
              <a:rPr lang="es-ES" b="1" u="sng" dirty="0" smtClean="0"/>
              <a:t>Registro  de  archivo</a:t>
            </a:r>
            <a:r>
              <a:rPr lang="es-ES" dirty="0" smtClean="0"/>
              <a:t>.- para  inscribir  todos  aquellos  documentos  que  han  sido  archivados Contenido de los registros:</a:t>
            </a:r>
          </a:p>
          <a:p>
            <a:pPr>
              <a:buNone/>
            </a:pPr>
            <a:r>
              <a:rPr lang="es-ES" dirty="0" smtClean="0"/>
              <a:t>* </a:t>
            </a:r>
            <a:r>
              <a:rPr lang="es-ES" i="1" u="sng" dirty="0" smtClean="0"/>
              <a:t>Numero de inscripción</a:t>
            </a:r>
            <a:r>
              <a:rPr lang="es-ES" dirty="0" smtClean="0"/>
              <a:t>. (Orden temporal de recepción.)</a:t>
            </a:r>
          </a:p>
          <a:p>
            <a:pPr>
              <a:buNone/>
            </a:pPr>
            <a:r>
              <a:rPr lang="es-ES" dirty="0" smtClean="0"/>
              <a:t>* </a:t>
            </a:r>
            <a:r>
              <a:rPr lang="es-ES" i="1" u="sng" dirty="0" smtClean="0"/>
              <a:t>Epígrafe expresivo de la naturaleza del documento.</a:t>
            </a:r>
          </a:p>
          <a:p>
            <a:pPr>
              <a:buNone/>
            </a:pPr>
            <a:r>
              <a:rPr lang="es-ES" u="sng" dirty="0" smtClean="0"/>
              <a:t> *Identificación del interesado</a:t>
            </a:r>
            <a:r>
              <a:rPr lang="es-ES" dirty="0" smtClean="0"/>
              <a:t>.</a:t>
            </a:r>
          </a:p>
        </p:txBody>
      </p:sp>
    </p:spTree>
  </p:cSld>
  <p:clrMapOvr>
    <a:masterClrMapping/>
  </p:clrMapOvr>
  <p:transition spd="slow">
    <p:strips dir="ld"/>
    <p:sndAc>
      <p:endSnd/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64807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dirty="0" smtClean="0"/>
              <a:t> Funciones:</a:t>
            </a:r>
          </a:p>
          <a:p>
            <a:pPr algn="just"/>
            <a:r>
              <a:rPr lang="es-ES" dirty="0" smtClean="0"/>
              <a:t>Todo documento que entre o que salga de la Administración deberá ser registrado para que quede constancia de su entrada o salida. </a:t>
            </a:r>
          </a:p>
          <a:p>
            <a:pPr algn="just"/>
            <a:r>
              <a:rPr lang="es-ES" dirty="0" smtClean="0"/>
              <a:t>El registro cumple fundamentalmente la función de facilitar la localización de un determinado escrito o documento además de:</a:t>
            </a:r>
          </a:p>
          <a:p>
            <a:pPr algn="just"/>
            <a:r>
              <a:rPr lang="es-ES" dirty="0" smtClean="0"/>
              <a:t>Dar testimonio de que un documento ha pasado o no por la entidad en cuestión.</a:t>
            </a:r>
          </a:p>
          <a:p>
            <a:pPr algn="just"/>
            <a:r>
              <a:rPr lang="es-ES" dirty="0" smtClean="0"/>
              <a:t>Conocer el destino final de un documento (sí ha sido </a:t>
            </a:r>
            <a:r>
              <a:rPr lang="es-ES" dirty="0" err="1" smtClean="0"/>
              <a:t>dest</a:t>
            </a:r>
            <a:endParaRPr lang="es-ES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  <p:transition spd="slow">
    <p:wipe dir="u"/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5577483"/>
          </a:xfrm>
        </p:spPr>
        <p:txBody>
          <a:bodyPr/>
          <a:lstStyle/>
          <a:p>
            <a:r>
              <a:rPr lang="es-ES" dirty="0" smtClean="0"/>
              <a:t> Localizar el lugar concreto donde se halla el documento o escrito.</a:t>
            </a:r>
          </a:p>
          <a:p>
            <a:r>
              <a:rPr lang="es-ES" dirty="0" smtClean="0"/>
              <a:t> Conocer los datos más </a:t>
            </a:r>
            <a:r>
              <a:rPr lang="es-ES" dirty="0" err="1" smtClean="0"/>
              <a:t>significativosde</a:t>
            </a:r>
            <a:r>
              <a:rPr lang="es-ES" dirty="0" smtClean="0"/>
              <a:t> un documento sin necesidad de consultarlo</a:t>
            </a:r>
          </a:p>
          <a:p>
            <a:r>
              <a:rPr lang="es-ES" dirty="0" smtClean="0"/>
              <a:t>directamente ya que el registro queda anotados éstos.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67744" y="4221088"/>
            <a:ext cx="648072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BIBLIOGRAFIA</a:t>
            </a:r>
          </a:p>
          <a:p>
            <a:r>
              <a:rPr lang="en-US" sz="1400" dirty="0" smtClean="0"/>
              <a:t>1. </a:t>
            </a:r>
            <a:r>
              <a:rPr lang="en-US" sz="1400" dirty="0" err="1" smtClean="0"/>
              <a:t>Curso</a:t>
            </a:r>
            <a:r>
              <a:rPr lang="en-US" sz="1400" dirty="0" smtClean="0"/>
              <a:t> </a:t>
            </a:r>
            <a:r>
              <a:rPr lang="en-US" sz="1400" dirty="0" err="1" smtClean="0"/>
              <a:t>Básico</a:t>
            </a:r>
            <a:r>
              <a:rPr lang="en-US" sz="1400" dirty="0" smtClean="0"/>
              <a:t> de </a:t>
            </a:r>
            <a:r>
              <a:rPr lang="en-US" sz="1400" dirty="0" err="1" smtClean="0"/>
              <a:t>archivo</a:t>
            </a:r>
            <a:r>
              <a:rPr lang="en-US" sz="1400" dirty="0" smtClean="0"/>
              <a:t>, Ortiz, </a:t>
            </a:r>
            <a:r>
              <a:rPr lang="en-US" sz="1400" dirty="0" err="1" smtClean="0"/>
              <a:t>Escorcia</a:t>
            </a:r>
            <a:r>
              <a:rPr lang="en-US" sz="1400" dirty="0" smtClean="0"/>
              <a:t>, Ramón, Edit. McGraw </a:t>
            </a:r>
            <a:r>
              <a:rPr lang="en-US" sz="1400" dirty="0" err="1" smtClean="0"/>
              <a:t>Hillde</a:t>
            </a:r>
            <a:r>
              <a:rPr lang="en-US" sz="1400" dirty="0" smtClean="0"/>
              <a:t> </a:t>
            </a:r>
            <a:r>
              <a:rPr lang="en-US" sz="1400" dirty="0" err="1" smtClean="0"/>
              <a:t>MéxicoL</a:t>
            </a:r>
            <a:r>
              <a:rPr lang="en-US" sz="1400" dirty="0" smtClean="0"/>
              <a:t>, 1982</a:t>
            </a:r>
          </a:p>
          <a:p>
            <a:r>
              <a:rPr lang="en-US" sz="1400" dirty="0" smtClean="0"/>
              <a:t>2. </a:t>
            </a:r>
            <a:r>
              <a:rPr lang="en-US" sz="1400" dirty="0" err="1" smtClean="0"/>
              <a:t>Domínguez</a:t>
            </a:r>
            <a:r>
              <a:rPr lang="en-US" sz="1400" dirty="0" smtClean="0"/>
              <a:t>, </a:t>
            </a:r>
            <a:r>
              <a:rPr lang="en-US" sz="1400" dirty="0" err="1" smtClean="0"/>
              <a:t>Thalía</a:t>
            </a:r>
            <a:r>
              <a:rPr lang="en-US" sz="1400" dirty="0" smtClean="0"/>
              <a:t>, edit. Mc </a:t>
            </a:r>
            <a:r>
              <a:rPr lang="en-US" sz="1400" dirty="0" err="1" smtClean="0"/>
              <a:t>Graw</a:t>
            </a:r>
            <a:r>
              <a:rPr lang="en-US" sz="1400" dirty="0" smtClean="0"/>
              <a:t> Hill, </a:t>
            </a:r>
            <a:r>
              <a:rPr lang="en-US" sz="1400" dirty="0" err="1" smtClean="0"/>
              <a:t>segunda</a:t>
            </a:r>
            <a:r>
              <a:rPr lang="en-US" sz="1400" dirty="0" smtClean="0"/>
              <a:t> </a:t>
            </a:r>
            <a:r>
              <a:rPr lang="en-US" sz="1400" dirty="0" err="1" smtClean="0"/>
              <a:t>edición</a:t>
            </a:r>
            <a:r>
              <a:rPr lang="en-US" sz="1400" dirty="0" smtClean="0"/>
              <a:t>. </a:t>
            </a:r>
            <a:r>
              <a:rPr lang="en-US" sz="1400" dirty="0" err="1" smtClean="0"/>
              <a:t>Archivonomía</a:t>
            </a:r>
            <a:endParaRPr lang="en-US" sz="1400" dirty="0" smtClean="0"/>
          </a:p>
          <a:p>
            <a:r>
              <a:rPr lang="en-US" sz="1400" dirty="0" smtClean="0"/>
              <a:t>3. www.consatec.com.org</a:t>
            </a:r>
          </a:p>
          <a:p>
            <a:r>
              <a:rPr lang="en-US" sz="1400" dirty="0" smtClean="0"/>
              <a:t>4.www.consatec.com/.../sistema_de_administracion_de_documentos.pdf</a:t>
            </a:r>
            <a:endParaRPr lang="en-US" sz="1400" dirty="0"/>
          </a:p>
        </p:txBody>
      </p:sp>
    </p:spTree>
  </p:cSld>
  <p:clrMapOvr>
    <a:masterClrMapping/>
  </p:clrMapOvr>
  <p:transition spd="slow">
    <p:wedge/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5400" dirty="0" smtClean="0"/>
              <a:t>CONCLUSION</a:t>
            </a:r>
            <a:endParaRPr lang="en-US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495090" y="2132856"/>
            <a:ext cx="8319009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ES" dirty="0" smtClean="0"/>
              <a:t> </a:t>
            </a:r>
            <a:r>
              <a:rPr lang="es-ES" sz="2000" dirty="0" smtClean="0"/>
              <a:t>CON  ESTO PODEMOS   CONCLUIR QUE EL </a:t>
            </a:r>
            <a:r>
              <a:rPr lang="es-ES" sz="2000" dirty="0" err="1" smtClean="0"/>
              <a:t>EL</a:t>
            </a:r>
            <a:r>
              <a:rPr lang="es-ES" sz="2000" dirty="0" smtClean="0"/>
              <a:t> REGISTRO ES MUY IMPORTANTE </a:t>
            </a:r>
          </a:p>
          <a:p>
            <a:pPr algn="just"/>
            <a:r>
              <a:rPr lang="es-ES" sz="2000" dirty="0" smtClean="0"/>
              <a:t> YA QUE CON ELLOS PODEMOS  TENER UN BUEN CONTROL  DE  TODO LO QUE </a:t>
            </a:r>
          </a:p>
          <a:p>
            <a:pPr algn="just"/>
            <a:r>
              <a:rPr lang="es-ES" sz="2000" dirty="0" smtClean="0"/>
              <a:t> ENTRA  Y  SALE   , TENER    LIBROS   PARA   LLEVAR   UN   BUEN    REGISTRO   Y </a:t>
            </a:r>
          </a:p>
          <a:p>
            <a:pPr algn="just"/>
            <a:r>
              <a:rPr lang="es-ES" sz="2000" dirty="0" smtClean="0"/>
              <a:t>CONOCER  REALMENTE  LOS  MOVIMIENTOS  QUE  HA  SURGIDO   EN EL DIA.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wipe dir="d"/>
    <p:sndAc>
      <p:endSnd/>
    </p:sndAc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76</TotalTime>
  <Words>392</Words>
  <Application>Microsoft Office PowerPoint</Application>
  <PresentationFormat>On-screen Show (4:3)</PresentationFormat>
  <Paragraphs>54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Concourse</vt:lpstr>
      <vt:lpstr>Slide 1</vt:lpstr>
      <vt:lpstr>Slide 2</vt:lpstr>
      <vt:lpstr>APRENDIZAJES ESPERADOS</vt:lpstr>
      <vt:lpstr>Slide 4</vt:lpstr>
      <vt:lpstr>Slide 5</vt:lpstr>
      <vt:lpstr>Slide 6</vt:lpstr>
      <vt:lpstr>Slide 7</vt:lpstr>
      <vt:lpstr>Slide 8</vt:lpstr>
      <vt:lpstr>Slide 9</vt:lpstr>
      <vt:lpstr>CONCLUSION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10</cp:revision>
  <dcterms:created xsi:type="dcterms:W3CDTF">2007-01-01T08:16:01Z</dcterms:created>
  <dcterms:modified xsi:type="dcterms:W3CDTF">2007-01-01T09:24:16Z</dcterms:modified>
</cp:coreProperties>
</file>