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22 Rectángulo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23 Rectángulo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24 Rectángulo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25 Rectángulo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26 Rectángulo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29 Rectángulo redondeado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30 Rectángulo redondeado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Rectángulo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53B83F50-6507-4EBE-B3D0-DDAF38B285AB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s-MX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43F3C0BD-8833-489C-908D-8FBC08E86C61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83F50-6507-4EBE-B3D0-DDAF38B285AB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3C0BD-8833-489C-908D-8FBC08E86C61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83F50-6507-4EBE-B3D0-DDAF38B285AB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3C0BD-8833-489C-908D-8FBC08E86C61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83F50-6507-4EBE-B3D0-DDAF38B285AB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3C0BD-8833-489C-908D-8FBC08E86C61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6" name="25 Marcador de fecha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3B83F50-6507-4EBE-B3D0-DDAF38B285AB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3F3C0BD-8833-489C-908D-8FBC08E86C61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8" name="27 Marcador de pie de página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s-MX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53B83F50-6507-4EBE-B3D0-DDAF38B285AB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43F3C0BD-8833-489C-908D-8FBC08E86C61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83F50-6507-4EBE-B3D0-DDAF38B285AB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3C0BD-8833-489C-908D-8FBC08E86C61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83F50-6507-4EBE-B3D0-DDAF38B285AB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3C0BD-8833-489C-908D-8FBC08E86C61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83F50-6507-4EBE-B3D0-DDAF38B285AB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3C0BD-8833-489C-908D-8FBC08E86C61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83F50-6507-4EBE-B3D0-DDAF38B285AB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3C0BD-8833-489C-908D-8FBC08E86C61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83F50-6507-4EBE-B3D0-DDAF38B285AB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3C0BD-8833-489C-908D-8FBC08E86C61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27 Rectángulo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28 Rectángulo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29 Rectángulo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30 Rectángulo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31 Rectángulo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32 Rectángulo redondeado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33 Rectángulo redondeado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34 Rectángulo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35 Rectángulo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36 Rectángulo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37 Rectángulo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38 Rectángulo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39 Rectángulo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53B83F50-6507-4EBE-B3D0-DDAF38B285AB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s-MX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43F3C0BD-8833-489C-908D-8FBC08E86C61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ricka\Desktop\logooo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908720"/>
            <a:ext cx="6824364" cy="5118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09063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Título"/>
          <p:cNvSpPr txBox="1">
            <a:spLocks/>
          </p:cNvSpPr>
          <p:nvPr/>
        </p:nvSpPr>
        <p:spPr>
          <a:xfrm>
            <a:off x="2771800" y="2852936"/>
            <a:ext cx="4320480" cy="363830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8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Estilos de comunicación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2 Subtítulo"/>
          <p:cNvSpPr txBox="1">
            <a:spLocks/>
          </p:cNvSpPr>
          <p:nvPr/>
        </p:nvSpPr>
        <p:spPr>
          <a:xfrm>
            <a:off x="755576" y="4135400"/>
            <a:ext cx="7776864" cy="1008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64008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Competencia. Manejo de situaciones y aprendizaje permanente.</a:t>
            </a:r>
          </a:p>
          <a:p>
            <a:pPr marL="64008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64008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0" y="404664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</a:rPr>
              <a:t>MULTIVERSIDAD LATINOAMERICANA</a:t>
            </a:r>
            <a:endParaRPr lang="es-ES" sz="2800" b="1" dirty="0" smtClean="0">
              <a:solidFill>
                <a:schemeClr val="bg1"/>
              </a:solidFill>
            </a:endParaRPr>
          </a:p>
          <a:p>
            <a:pPr algn="ctr"/>
            <a:r>
              <a:rPr lang="es-ES" sz="2800" b="1" dirty="0" smtClean="0">
                <a:solidFill>
                  <a:schemeClr val="bg1"/>
                </a:solidFill>
              </a:rPr>
              <a:t>CAMPUS TONALÁ</a:t>
            </a:r>
            <a:endParaRPr lang="es-ES" sz="2800" b="1" dirty="0">
              <a:solidFill>
                <a:schemeClr val="bg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403648" y="1556792"/>
            <a:ext cx="69127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200" b="1" dirty="0" smtClean="0">
                <a:solidFill>
                  <a:schemeClr val="bg1"/>
                </a:solidFill>
              </a:rPr>
              <a:t>ATENDER AL CLIENTE MEDIANTE TIC´S EN</a:t>
            </a:r>
          </a:p>
          <a:p>
            <a:pPr algn="ctr"/>
            <a:r>
              <a:rPr lang="es-ES" sz="2200" b="1" dirty="0" smtClean="0">
                <a:solidFill>
                  <a:schemeClr val="bg1"/>
                </a:solidFill>
              </a:rPr>
              <a:t> LAS VENTAS A DISTANCIA</a:t>
            </a:r>
            <a:endParaRPr lang="es-ES" sz="2200" b="1" dirty="0">
              <a:solidFill>
                <a:schemeClr val="bg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571868" y="6000768"/>
            <a:ext cx="54726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b="1" dirty="0" smtClean="0"/>
              <a:t>Mtra. Ericka Yazmin Medina Rodríguez </a:t>
            </a:r>
            <a:endParaRPr lang="es-MX" b="1" dirty="0"/>
          </a:p>
        </p:txBody>
      </p:sp>
      <p:pic>
        <p:nvPicPr>
          <p:cNvPr id="9" name="8 Imagen" descr="http://www.multiversidad.com.mx/eLearning/theme/afterburner/images/multii_plataforma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5143512"/>
            <a:ext cx="2428892" cy="13407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899695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325112"/>
          </a:xfrm>
        </p:spPr>
        <p:txBody>
          <a:bodyPr>
            <a:normAutofit lnSpcReduction="10000"/>
          </a:bodyPr>
          <a:lstStyle/>
          <a:p>
            <a:pPr algn="just"/>
            <a:r>
              <a:rPr lang="es-MX" dirty="0"/>
              <a:t>Cada persona se comunica permanentemente según sus necesidades y su estilo. Por este motivo, es importante que nos adaptemos al estilo del cliente. Para lograrlo, haremos una clasificación de los estilos de comunicación.</a:t>
            </a:r>
          </a:p>
          <a:p>
            <a:pPr algn="just"/>
            <a:endParaRPr lang="es-MX" dirty="0" smtClean="0"/>
          </a:p>
          <a:p>
            <a:pPr algn="just"/>
            <a:r>
              <a:rPr lang="es-MX" dirty="0" smtClean="0"/>
              <a:t>Esta </a:t>
            </a:r>
            <a:r>
              <a:rPr lang="es-MX" dirty="0"/>
              <a:t>clasificación lo asistirá para poder diagnosticar con </a:t>
            </a:r>
            <a:r>
              <a:rPr lang="es-MX" dirty="0" smtClean="0"/>
              <a:t>qué </a:t>
            </a:r>
            <a:r>
              <a:rPr lang="es-MX" dirty="0"/>
              <a:t>tipo de cliente estamos hablando y así poder ajustarnos a sus necesidades.</a:t>
            </a:r>
          </a:p>
          <a:p>
            <a:pPr algn="just"/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xmlns="" val="3230023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es-MX" dirty="0" smtClean="0"/>
              <a:t>Personas orientadas a los sentimientos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1700808"/>
            <a:ext cx="8229600" cy="4325112"/>
          </a:xfrm>
        </p:spPr>
        <p:txBody>
          <a:bodyPr>
            <a:normAutofit/>
          </a:bodyPr>
          <a:lstStyle/>
          <a:p>
            <a:pPr algn="just"/>
            <a:r>
              <a:rPr lang="es-MX" dirty="0"/>
              <a:t>Prestan especial interés en expresar sentimientos. Les agrada la gente y se esfuerzan por ser correspondidos</a:t>
            </a:r>
            <a:r>
              <a:rPr lang="es-MX" dirty="0" smtClean="0"/>
              <a:t>.</a:t>
            </a:r>
            <a:r>
              <a:rPr lang="es-MX" dirty="0"/>
              <a:t> </a:t>
            </a:r>
            <a:endParaRPr lang="es-MX" dirty="0" smtClean="0"/>
          </a:p>
          <a:p>
            <a:pPr algn="just"/>
            <a:endParaRPr lang="es-MX" dirty="0" smtClean="0"/>
          </a:p>
        </p:txBody>
      </p:sp>
      <p:sp>
        <p:nvSpPr>
          <p:cNvPr id="4" name="3 Rectángulo"/>
          <p:cNvSpPr/>
          <p:nvPr/>
        </p:nvSpPr>
        <p:spPr>
          <a:xfrm>
            <a:off x="1331640" y="3068960"/>
            <a:ext cx="72008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ClrTx/>
              <a:buFont typeface="Arial" pitchFamily="34" charset="0"/>
              <a:buChar char="•"/>
            </a:pPr>
            <a:r>
              <a:rPr lang="es-MX" sz="2800" dirty="0" smtClean="0"/>
              <a:t> Demuestre el mismo entusiasmo y preocupación que manifiesta la persona que llama.</a:t>
            </a:r>
          </a:p>
          <a:p>
            <a:pPr marL="109728" indent="0" algn="just">
              <a:buClrTx/>
              <a:buFont typeface="Arial" pitchFamily="34" charset="0"/>
              <a:buChar char="•"/>
            </a:pPr>
            <a:endParaRPr lang="es-MX" sz="2800" dirty="0" smtClean="0"/>
          </a:p>
          <a:p>
            <a:pPr marL="109728" indent="0" algn="just">
              <a:buClrTx/>
              <a:buFont typeface="Arial" pitchFamily="34" charset="0"/>
              <a:buChar char="•"/>
            </a:pPr>
            <a:r>
              <a:rPr lang="es-MX" sz="2800" dirty="0" smtClean="0"/>
              <a:t> Déjela expresar sus emociones.</a:t>
            </a:r>
            <a:endParaRPr lang="es-MX" sz="2800" dirty="0"/>
          </a:p>
        </p:txBody>
      </p:sp>
    </p:spTree>
    <p:extLst>
      <p:ext uri="{BB962C8B-B14F-4D97-AF65-F5344CB8AC3E}">
        <p14:creationId xmlns:p14="http://schemas.microsoft.com/office/powerpoint/2010/main" xmlns="" val="828185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Personas detallistas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/>
              <a:t>Son aquellas interesadas especialmente en los hechos, datos y “sutilezas” </a:t>
            </a:r>
            <a:r>
              <a:rPr lang="es-MX" dirty="0" smtClean="0"/>
              <a:t>específicas.</a:t>
            </a:r>
          </a:p>
          <a:p>
            <a:pPr>
              <a:buNone/>
            </a:pPr>
            <a:r>
              <a:rPr lang="es-MX" dirty="0"/>
              <a:t/>
            </a:r>
            <a:br>
              <a:rPr lang="es-MX" dirty="0"/>
            </a:br>
            <a:r>
              <a:rPr lang="es-MX" dirty="0"/>
              <a:t>    • Recuerde que necesitan detalles</a:t>
            </a:r>
            <a:br>
              <a:rPr lang="es-MX" dirty="0"/>
            </a:br>
            <a:r>
              <a:rPr lang="es-MX" dirty="0"/>
              <a:t>    • Ponga énfasis en quién, qué, </a:t>
            </a:r>
            <a:r>
              <a:rPr lang="es-MX" dirty="0" smtClean="0"/>
              <a:t>cuándo</a:t>
            </a:r>
            <a:r>
              <a:rPr lang="es-MX" dirty="0"/>
              <a:t>, y cómo</a:t>
            </a:r>
            <a:br>
              <a:rPr lang="es-MX" dirty="0"/>
            </a:br>
            <a:r>
              <a:rPr lang="es-MX" dirty="0"/>
              <a:t>    • Brinde al cliente la percepción de estar tratando con un “experto</a:t>
            </a:r>
            <a:r>
              <a:rPr lang="es-MX" dirty="0" smtClean="0"/>
              <a:t>”.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xmlns="" val="1314762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066800"/>
          </a:xfrm>
        </p:spPr>
        <p:txBody>
          <a:bodyPr/>
          <a:lstStyle/>
          <a:p>
            <a:r>
              <a:rPr lang="es-MX" dirty="0" smtClean="0"/>
              <a:t>Personas orientadas a los fines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1700808"/>
            <a:ext cx="8229600" cy="4325112"/>
          </a:xfrm>
        </p:spPr>
        <p:txBody>
          <a:bodyPr>
            <a:normAutofit lnSpcReduction="10000"/>
          </a:bodyPr>
          <a:lstStyle/>
          <a:p>
            <a:r>
              <a:rPr lang="es-MX" dirty="0"/>
              <a:t>Interesadas en los resultados, no en los procesos implicados. Su esfuerzo esta localizado en llegar al punto principal.</a:t>
            </a:r>
          </a:p>
          <a:p>
            <a:pPr marL="109728" indent="0">
              <a:buNone/>
            </a:pPr>
            <a:r>
              <a:rPr lang="es-MX" dirty="0"/>
              <a:t/>
            </a:r>
            <a:br>
              <a:rPr lang="es-MX" dirty="0"/>
            </a:br>
            <a:r>
              <a:rPr lang="es-MX" dirty="0"/>
              <a:t>    • Hágale sentir que </a:t>
            </a:r>
            <a:r>
              <a:rPr lang="es-MX" dirty="0" smtClean="0"/>
              <a:t>está </a:t>
            </a:r>
            <a:r>
              <a:rPr lang="es-MX" dirty="0"/>
              <a:t>actuando con celeridad. Utilice palabras como “ahora mismo” o “ya mismo”</a:t>
            </a:r>
            <a:br>
              <a:rPr lang="es-MX" dirty="0"/>
            </a:br>
            <a:r>
              <a:rPr lang="es-MX" dirty="0"/>
              <a:t>    • Hable sobre lo que Ud. puede hacer</a:t>
            </a:r>
            <a:br>
              <a:rPr lang="es-MX" dirty="0"/>
            </a:br>
            <a:r>
              <a:rPr lang="es-MX" dirty="0"/>
              <a:t>    • Ponga énfasis en el resultado, no en el proceso</a:t>
            </a:r>
            <a:br>
              <a:rPr lang="es-MX" dirty="0"/>
            </a:br>
            <a:r>
              <a:rPr lang="es-MX" dirty="0"/>
              <a:t>    • Dígale “</a:t>
            </a:r>
            <a:r>
              <a:rPr lang="es-MX" dirty="0" smtClean="0"/>
              <a:t>quién” </a:t>
            </a:r>
            <a:r>
              <a:rPr lang="es-MX" dirty="0"/>
              <a:t>hace “</a:t>
            </a:r>
            <a:r>
              <a:rPr lang="es-MX" dirty="0" smtClean="0"/>
              <a:t>qué” </a:t>
            </a:r>
            <a:r>
              <a:rPr lang="es-MX" dirty="0"/>
              <a:t>y “</a:t>
            </a:r>
            <a:r>
              <a:rPr lang="es-MX" dirty="0" smtClean="0"/>
              <a:t>cuándo</a:t>
            </a:r>
            <a:r>
              <a:rPr lang="es-MX" dirty="0"/>
              <a:t>”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xmlns="" val="2482368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o">
  <a:themeElements>
    <a:clrScheme name="Urban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87</TotalTime>
  <Words>179</Words>
  <Application>Microsoft Office PowerPoint</Application>
  <PresentationFormat>Presentación en pantalla (4:3)</PresentationFormat>
  <Paragraphs>21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7" baseType="lpstr">
      <vt:lpstr>Urbano</vt:lpstr>
      <vt:lpstr>Diapositiva 1</vt:lpstr>
      <vt:lpstr>Diapositiva 2</vt:lpstr>
      <vt:lpstr>Diapositiva 3</vt:lpstr>
      <vt:lpstr>Personas orientadas a los sentimientos</vt:lpstr>
      <vt:lpstr>Personas detallistas</vt:lpstr>
      <vt:lpstr>Personas orientadas a los fines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Ericka</dc:creator>
  <cp:lastModifiedBy>PC</cp:lastModifiedBy>
  <cp:revision>6</cp:revision>
  <dcterms:created xsi:type="dcterms:W3CDTF">2015-05-09T14:39:39Z</dcterms:created>
  <dcterms:modified xsi:type="dcterms:W3CDTF">2015-07-07T16:02:59Z</dcterms:modified>
</cp:coreProperties>
</file>