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28/07/2016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83341" y="2564903"/>
            <a:ext cx="6777318" cy="720081"/>
          </a:xfrm>
        </p:spPr>
        <p:txBody>
          <a:bodyPr/>
          <a:lstStyle/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Ética y valores 1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61644" y="3645024"/>
            <a:ext cx="6400800" cy="2832720"/>
          </a:xfrm>
        </p:spPr>
        <p:txBody>
          <a:bodyPr/>
          <a:lstStyle/>
          <a:p>
            <a:endParaRPr lang="es-MX" dirty="0" smtClean="0"/>
          </a:p>
          <a:p>
            <a:r>
              <a:rPr lang="es-MX" dirty="0"/>
              <a:t>Juicios de </a:t>
            </a:r>
            <a:r>
              <a:rPr lang="es-MX" dirty="0" smtClean="0"/>
              <a:t>valor:</a:t>
            </a:r>
            <a:endParaRPr lang="es-MX" dirty="0"/>
          </a:p>
          <a:p>
            <a:r>
              <a:rPr lang="es-MX" dirty="0" smtClean="0"/>
              <a:t>La ética como teoría sobre la moralidad y como la moral filosófica.</a:t>
            </a:r>
          </a:p>
          <a:p>
            <a:endParaRPr lang="es-MX" dirty="0" smtClean="0"/>
          </a:p>
          <a:p>
            <a:r>
              <a:rPr lang="es-MX" i="1" dirty="0"/>
              <a:t>Docente: Sandra Berenice </a:t>
            </a:r>
            <a:r>
              <a:rPr lang="es-MX" i="1" dirty="0" err="1"/>
              <a:t>Aboytes</a:t>
            </a:r>
            <a:r>
              <a:rPr lang="es-MX" i="1" dirty="0"/>
              <a:t> Reyes</a:t>
            </a:r>
          </a:p>
          <a:p>
            <a:endParaRPr lang="es-MX" dirty="0"/>
          </a:p>
        </p:txBody>
      </p:sp>
      <p:pic>
        <p:nvPicPr>
          <p:cNvPr id="4" name="Picture 2" descr="https://fbcdn-profile-a.akamaihd.net/hprofile-ak-frc3/v/t1.0-1/c7.0.160.160/p160x160/1379324_1385273211708474_2098728479_n.png?oh=767e0d6640349ace7a921d490db3e5fd&amp;oe=5640A106&amp;__gda__=1451012245_51e434c31f1792db39cb79f7a35d6db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6" y="-17334"/>
            <a:ext cx="901681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00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81818"/>
            <a:ext cx="9144000" cy="3877815"/>
          </a:xfrm>
        </p:spPr>
        <p:txBody>
          <a:bodyPr/>
          <a:lstStyle/>
          <a:p>
            <a:r>
              <a:rPr lang="es-MX" dirty="0"/>
              <a:t>Las acciones se regulan a través de las normas. </a:t>
            </a:r>
            <a:endParaRPr lang="es-MX" dirty="0" smtClean="0"/>
          </a:p>
          <a:p>
            <a:r>
              <a:rPr lang="es-MX" dirty="0" smtClean="0"/>
              <a:t>La </a:t>
            </a:r>
            <a:r>
              <a:rPr lang="es-MX" dirty="0"/>
              <a:t>moral se da a través de </a:t>
            </a:r>
            <a:r>
              <a:rPr lang="es-MX" dirty="0" smtClean="0"/>
              <a:t>estas, regula la vida cotidiana </a:t>
            </a:r>
            <a:r>
              <a:rPr lang="es-MX" dirty="0" smtClean="0"/>
              <a:t> </a:t>
            </a:r>
            <a:r>
              <a:rPr lang="es-MX" dirty="0" smtClean="0"/>
              <a:t>de las personas. </a:t>
            </a:r>
          </a:p>
          <a:p>
            <a:endParaRPr lang="es-MX" dirty="0"/>
          </a:p>
          <a:p>
            <a:r>
              <a:rPr lang="es-MX" dirty="0" smtClean="0"/>
              <a:t>Se forma por una serie de reglas que la persona </a:t>
            </a:r>
            <a:r>
              <a:rPr lang="es-MX" dirty="0" err="1" smtClean="0"/>
              <a:t>introyecta</a:t>
            </a:r>
            <a:r>
              <a:rPr lang="es-MX" dirty="0" smtClean="0"/>
              <a:t> desde sus primeros años de vida y que le servirán para que pueda actuar en los diferentes escenarios de su vida cotidiana. Esto le permite a una persona decidir entre lo que esta bien y lo que no</a:t>
            </a:r>
            <a:endParaRPr lang="es-MX" dirty="0"/>
          </a:p>
        </p:txBody>
      </p:sp>
      <p:pic>
        <p:nvPicPr>
          <p:cNvPr id="1026" name="Picture 2" descr="http://images.christianpost.com/full/69945/our-inborn-moral-comp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45024"/>
            <a:ext cx="4792184" cy="317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tatic01.nyt.com/images/2014/04/13/sunday-review/0413moral/0413moral-article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0426"/>
            <a:ext cx="3851919" cy="324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4 Conector recto"/>
          <p:cNvCxnSpPr/>
          <p:nvPr/>
        </p:nvCxnSpPr>
        <p:spPr>
          <a:xfrm>
            <a:off x="4067945" y="3645024"/>
            <a:ext cx="0" cy="32342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163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88641"/>
            <a:ext cx="8928991" cy="4392487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LA MORAL: Abarca </a:t>
            </a:r>
            <a:r>
              <a:rPr lang="es-MX" dirty="0"/>
              <a:t>la acción de las personas en todas sus manifestaciones, además de que permite la introducción y referencia de los </a:t>
            </a:r>
            <a:r>
              <a:rPr lang="es-MX" dirty="0" smtClean="0"/>
              <a:t>valores.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 algn="ctr">
              <a:buNone/>
            </a:pPr>
            <a:r>
              <a:rPr lang="es-MX" dirty="0"/>
              <a:t> </a:t>
            </a:r>
            <a:r>
              <a:rPr lang="es-MX" dirty="0" smtClean="0"/>
              <a:t>  ACTIVIDAD:</a:t>
            </a:r>
          </a:p>
          <a:p>
            <a:pPr marL="0" indent="0">
              <a:buNone/>
            </a:pPr>
            <a:endParaRPr lang="es-MX" dirty="0" smtClean="0"/>
          </a:p>
          <a:p>
            <a:r>
              <a:rPr lang="es-MX" dirty="0"/>
              <a:t>5</a:t>
            </a:r>
            <a:r>
              <a:rPr lang="es-MX" dirty="0" smtClean="0"/>
              <a:t> ACCIONES QUE CONLLEVAN VALORES QUE MEJORAN LA CONVIVENCIA EN SOCIEDAD Y NOS PERMITAN HACER LAS COSAS BIEN CON LOS DEMÁS. </a:t>
            </a:r>
          </a:p>
          <a:p>
            <a:r>
              <a:rPr lang="es-MX" dirty="0" smtClean="0"/>
              <a:t>Por ejemplo: </a:t>
            </a:r>
          </a:p>
          <a:p>
            <a:r>
              <a:rPr lang="es-MX" dirty="0" smtClean="0"/>
              <a:t>Honestidad. Si eres honesto la gente confiará en ti. Si eres deshonesto perderás confianza y credibilidad.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33902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b="1" dirty="0" smtClean="0">
                <a:solidFill>
                  <a:srgbClr val="0070C0"/>
                </a:solidFill>
              </a:rPr>
              <a:t>¿QUÉ ES LA VIDA COTIDIANA?</a:t>
            </a:r>
            <a:endParaRPr lang="es-MX" sz="32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https://pornaturalezafilosofos.files.wordpress.com/2012/05/vidacotidi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28801"/>
            <a:ext cx="3491880" cy="522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1.wp.com/media-cache-ec0.pinimg.com/736x/c4/dd/61/c4dd61b5d6c95b720efa4e4f1f0c29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0" y="1628801"/>
            <a:ext cx="5630060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279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Ética y valores 1. Juan Manuel Piña, María Eugenia Chávez, María Teresa Bravo. </a:t>
            </a:r>
            <a:r>
              <a:rPr lang="es-MX"/>
              <a:t>Segunda edición, 2013, Editorial Patria.</a:t>
            </a:r>
          </a:p>
          <a:p>
            <a:endParaRPr lang="es-MX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Bibliografía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281643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oné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44</TotalTime>
  <Words>157</Words>
  <Application>Microsoft Office PowerPoint</Application>
  <PresentationFormat>Presentación en pantalla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Cartoné</vt:lpstr>
      <vt:lpstr> Ética y valores 1</vt:lpstr>
      <vt:lpstr>Presentación de PowerPoint</vt:lpstr>
      <vt:lpstr>Presentación de PowerPoint</vt:lpstr>
      <vt:lpstr>¿QUÉ ES LA VIDA COTIDIANA?</vt:lpstr>
      <vt:lpstr>Bibliografía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Juicios de valor</dc:title>
  <dc:creator>942512</dc:creator>
  <cp:lastModifiedBy>Ordoñez</cp:lastModifiedBy>
  <cp:revision>11</cp:revision>
  <dcterms:created xsi:type="dcterms:W3CDTF">2015-08-13T15:36:18Z</dcterms:created>
  <dcterms:modified xsi:type="dcterms:W3CDTF">2016-07-28T21:58:22Z</dcterms:modified>
</cp:coreProperties>
</file>