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72" r:id="rId1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78" autoAdjust="0"/>
    <p:restoredTop sz="94660"/>
  </p:normalViewPr>
  <p:slideViewPr>
    <p:cSldViewPr>
      <p:cViewPr varScale="1">
        <p:scale>
          <a:sx n="74" d="100"/>
          <a:sy n="74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ED6A34-7A3B-46B8-9251-954C7AE047E6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532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36F50A-A6CE-4A2B-B1E6-9F31AC07DB0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0507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90A39C-09AC-4942-A579-BCEFCBC0E854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622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24A5F-5240-4C0F-B709-69DFCB325CFC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72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151718-88CF-474C-A91C-EBFEBC4B932B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6884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A1FC7-C8D3-46B8-BBC7-FE1E84B84243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5565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F465F4-293F-4348-8730-B56817E2E8BD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329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7FD08F-D76F-4A84-9123-091BF2086FAF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96525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4AEDE2-C271-42C8-AD6D-7D6E2EB4E5D2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760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E5B0E1-FFCF-44EE-ADCC-F7AC7D13C395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205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6FBC33-D598-4211-A015-D9B839943384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5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3D7A1FC7-C8D3-46B8-BBC7-FE1E84B84243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2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80975" y="-171450"/>
            <a:ext cx="9324975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988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jsnoyola@hotmail.com" TargetMode="External"/><Relationship Id="rId2" Type="http://schemas.openxmlformats.org/officeDocument/2006/relationships/hyperlink" Target="mailto:la_chica_superpoderosa1000@hotmail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javsolnoy@gmail.co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milianoperezansaldi.com/wp-content/uploads/2012/11/fotolia_32833646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01" y="4949833"/>
            <a:ext cx="2778196" cy="1691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317856" y="597450"/>
            <a:ext cx="864235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ELEMENTOS BÁSICOS PARA DESARROLLAR UN </a:t>
            </a:r>
          </a:p>
          <a:p>
            <a:pPr algn="ctr"/>
            <a:r>
              <a:rPr lang="es-ES" sz="54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Currículum Vitae</a:t>
            </a:r>
          </a:p>
          <a:p>
            <a:endParaRPr lang="es-ES" sz="2400" dirty="0" smtClean="0"/>
          </a:p>
          <a:p>
            <a:endParaRPr lang="es-ES" sz="2400" dirty="0" smtClean="0"/>
          </a:p>
          <a:p>
            <a:endParaRPr lang="es-ES" sz="2400" dirty="0"/>
          </a:p>
          <a:p>
            <a:pPr algn="ctr"/>
            <a:endParaRPr lang="es-ES" sz="2400" dirty="0" smtClean="0"/>
          </a:p>
          <a:p>
            <a:pPr algn="ctr"/>
            <a:endParaRPr lang="es-ES" sz="2400" dirty="0"/>
          </a:p>
          <a:p>
            <a:pPr algn="ctr">
              <a:defRPr/>
            </a:pPr>
            <a:endParaRPr lang="es-ES_tradnl" dirty="0">
              <a:latin typeface="AvantGarde Md BT" pitchFamily="34" charset="0"/>
            </a:endParaRPr>
          </a:p>
          <a:p>
            <a:pPr algn="ctr">
              <a:defRPr/>
            </a:pPr>
            <a:endParaRPr lang="es-ES_tradnl" dirty="0">
              <a:latin typeface="AvantGarde Md BT" pitchFamily="34" charset="0"/>
            </a:endParaRPr>
          </a:p>
        </p:txBody>
      </p:sp>
      <p:pic>
        <p:nvPicPr>
          <p:cNvPr id="2057" name="Picture 9" descr="C:\Documents and Settings\user\Configuración local\Archivos temporales de Internet\Content.IE5\9LJZ0EHW\MC900442132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1" y="2636912"/>
            <a:ext cx="1705701" cy="1660517"/>
          </a:xfrm>
          <a:prstGeom prst="rect">
            <a:avLst/>
          </a:prstGeom>
          <a:noFill/>
        </p:spPr>
      </p:pic>
      <p:sp>
        <p:nvSpPr>
          <p:cNvPr id="6" name="CuadroTexto 2"/>
          <p:cNvSpPr txBox="1"/>
          <p:nvPr/>
        </p:nvSpPr>
        <p:spPr>
          <a:xfrm>
            <a:off x="3882036" y="4884256"/>
            <a:ext cx="548010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000" b="1" dirty="0" err="1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Multiversidad</a:t>
            </a:r>
            <a:r>
              <a:rPr lang="es-MX" sz="2000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latinoamericana campus: Torreón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Asignatura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: Taller de Lectura y Redacción II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Semestre: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II 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Bloque 2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Clasifica los textos funcionales </a:t>
            </a:r>
          </a:p>
          <a:p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Profesor: </a:t>
            </a:r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José Agustín Ramírez Ramos </a:t>
            </a:r>
          </a:p>
          <a:p>
            <a:r>
              <a:rPr lang="es-MX" dirty="0" smtClean="0">
                <a:solidFill>
                  <a:schemeClr val="accent3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09 de Febrero de 2015 </a:t>
            </a:r>
            <a:endParaRPr lang="es-MX" dirty="0">
              <a:solidFill>
                <a:schemeClr val="accent3">
                  <a:lumMod val="7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cxnSp>
        <p:nvCxnSpPr>
          <p:cNvPr id="3" name="Conector recto 2"/>
          <p:cNvCxnSpPr/>
          <p:nvPr/>
        </p:nvCxnSpPr>
        <p:spPr>
          <a:xfrm>
            <a:off x="3786181" y="5029433"/>
            <a:ext cx="0" cy="149591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475656" y="621566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200" b="1" dirty="0" smtClean="0">
                <a:solidFill>
                  <a:srgbClr val="FF0000"/>
                </a:solidFill>
              </a:rPr>
              <a:t>¿Qué es un Currículum Vitae?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4657" y="1234995"/>
            <a:ext cx="81775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El currículum  es tu </a:t>
            </a:r>
            <a:r>
              <a:rPr lang="es-ES" sz="2400" b="1" dirty="0" smtClean="0"/>
              <a:t>presentación</a:t>
            </a:r>
            <a:r>
              <a:rPr lang="es-ES" sz="2400" dirty="0" smtClean="0"/>
              <a:t>, con él ofreces la </a:t>
            </a:r>
            <a:r>
              <a:rPr lang="es-ES" sz="2400" b="1" u="sng" dirty="0" smtClean="0"/>
              <a:t>primera imagen de ti mism</a:t>
            </a:r>
            <a:r>
              <a:rPr lang="es-ES" sz="2400" dirty="0" smtClean="0"/>
              <a:t>o y la única información que tiene la empresa a la que tratas de acceder.  </a:t>
            </a:r>
            <a:endParaRPr lang="es-ES" sz="2400" dirty="0"/>
          </a:p>
        </p:txBody>
      </p:sp>
      <p:pic>
        <p:nvPicPr>
          <p:cNvPr id="3074" name="Picture 2" descr="http://carmencitta.com/images/vestido-formal-para-mujeres/vestido-formal-para-mujeres-37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45024"/>
            <a:ext cx="5007066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eyhombres.com/wp-content/uploads/2013/11/Bandoleras-Converse-para-hombr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85832"/>
            <a:ext cx="4619100" cy="2595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1.bp.blogspot.com/-FxyqcU_o71k/U_EnM4RWDlI/AAAAAAAAHrE/1th03Vqk1Bs/s1600/calificacion%5B1%5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89" y="2720199"/>
            <a:ext cx="1952498" cy="91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571604" y="500042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3200" b="1" dirty="0" smtClean="0">
                <a:solidFill>
                  <a:srgbClr val="FF0000"/>
                </a:solidFill>
              </a:rPr>
              <a:t>Definición de Currículum Vitae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1214422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El currículum  es un compendio resumido y esquemático de datos y antecedentes formativos y profesionales de una persona.  </a:t>
            </a:r>
            <a:endParaRPr lang="es-ES" sz="2400" dirty="0"/>
          </a:p>
        </p:txBody>
      </p:sp>
      <p:pic>
        <p:nvPicPr>
          <p:cNvPr id="4098" name="Picture 2" descr="http://empresariados.com/wp-content/2013/04/competencias-de-un-buen-profesio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36455"/>
            <a:ext cx="6940783" cy="413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85852" y="500042"/>
            <a:ext cx="6143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Objetivos: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Dar a conocer a la empresa los datos básicos de la persona respecto al ámbito laboral y profesional, con los cuales tratara de convencer para acceder al puesto.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</p:txBody>
      </p:sp>
      <p:pic>
        <p:nvPicPr>
          <p:cNvPr id="5124" name="Picture 4" descr="http://www.curriculum2cero.com/wp-content/uploads/2013/04/Nunca-digas-en-la-entrevista..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444" y="2420888"/>
            <a:ext cx="5945884" cy="424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39552" y="476672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Estructura del Currículum: </a:t>
            </a:r>
            <a:r>
              <a:rPr lang="es-ES" sz="2800" b="1" dirty="0" smtClean="0">
                <a:solidFill>
                  <a:srgbClr val="FF0000"/>
                </a:solidFill>
              </a:rPr>
              <a:t>Datos Personales</a:t>
            </a:r>
            <a:endParaRPr lang="es-ES" sz="28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980728"/>
            <a:ext cx="77867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Nombre y Apellidos</a:t>
            </a:r>
            <a:r>
              <a:rPr lang="es-ES" sz="2000" dirty="0" smtClean="0"/>
              <a:t>: El nombre debe ser completo. No abreviados.</a:t>
            </a:r>
          </a:p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Lugar y Fecha de Nacimiento.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Estado Civil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Domicilio. </a:t>
            </a:r>
            <a:endParaRPr lang="es-ES" sz="2000" dirty="0" smtClean="0">
              <a:solidFill>
                <a:srgbClr val="FF0000"/>
              </a:solidFill>
            </a:endParaRPr>
          </a:p>
          <a:p>
            <a:pPr algn="just"/>
            <a:r>
              <a:rPr lang="es-ES" sz="2000" dirty="0" smtClean="0"/>
              <a:t> </a:t>
            </a: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Teléfono</a:t>
            </a:r>
            <a:r>
              <a:rPr lang="es-ES" sz="2000" dirty="0" smtClean="0">
                <a:solidFill>
                  <a:srgbClr val="FF0000"/>
                </a:solidFill>
              </a:rPr>
              <a:t>: </a:t>
            </a:r>
            <a:r>
              <a:rPr lang="es-ES" sz="2000" dirty="0" smtClean="0"/>
              <a:t>Al menos dos números. Es conveniente que uno de ellos sea fijo.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>
              <a:buFont typeface="Arial" pitchFamily="34" charset="0"/>
              <a:buChar char="•"/>
            </a:pPr>
            <a:r>
              <a:rPr lang="es-ES" sz="2000" b="1" dirty="0" smtClean="0">
                <a:solidFill>
                  <a:srgbClr val="FF0000"/>
                </a:solidFill>
              </a:rPr>
              <a:t>Correo electrónico</a:t>
            </a:r>
            <a:r>
              <a:rPr lang="es-ES" sz="2000" dirty="0" smtClean="0">
                <a:solidFill>
                  <a:srgbClr val="FF0000"/>
                </a:solidFill>
              </a:rPr>
              <a:t>: </a:t>
            </a:r>
            <a:r>
              <a:rPr lang="es-ES" sz="2000" dirty="0" smtClean="0"/>
              <a:t>Se recomienda no usar correos que comúnmente se emplea con amigos.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/>
          </a:p>
          <a:p>
            <a:pPr algn="just"/>
            <a:r>
              <a:rPr lang="es-ES" sz="2000" b="1" dirty="0" smtClean="0">
                <a:solidFill>
                  <a:srgbClr val="FF0000"/>
                </a:solidFill>
              </a:rPr>
              <a:t>NO</a:t>
            </a:r>
            <a:r>
              <a:rPr lang="es-ES" sz="2000" dirty="0" smtClean="0">
                <a:sym typeface="Wingdings" pitchFamily="2" charset="2"/>
              </a:rPr>
              <a:t> </a:t>
            </a:r>
            <a:r>
              <a:rPr lang="es-ES" sz="20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  <a:hlinkClick r:id="rId2"/>
              </a:rPr>
              <a:t>la_chica_superpoderosa1000@hotmail.com</a:t>
            </a:r>
            <a:endParaRPr lang="es-ES" sz="2000" dirty="0" smtClean="0">
              <a:ln>
                <a:solidFill>
                  <a:srgbClr val="FF0066"/>
                </a:solidFill>
              </a:ln>
              <a:solidFill>
                <a:srgbClr val="FF0066"/>
              </a:solidFill>
              <a:sym typeface="Wingdings" pitchFamily="2" charset="2"/>
            </a:endParaRPr>
          </a:p>
          <a:p>
            <a:pPr algn="just"/>
            <a:r>
              <a:rPr lang="es-ES" sz="2000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</a:rPr>
              <a:t> </a:t>
            </a:r>
            <a:r>
              <a:rPr lang="es-ES" sz="2000" dirty="0" smtClean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sym typeface="Wingdings" pitchFamily="2" charset="2"/>
              </a:rPr>
              <a:t>          </a:t>
            </a:r>
            <a:r>
              <a:rPr lang="es-ES" sz="2000" u="sng" dirty="0" smtClean="0">
                <a:ln>
                  <a:solidFill>
                    <a:srgbClr val="FF0066"/>
                  </a:solidFill>
                </a:ln>
                <a:solidFill>
                  <a:srgbClr val="FF0000"/>
                </a:solidFill>
                <a:sym typeface="Wingdings" pitchFamily="2" charset="2"/>
              </a:rPr>
              <a:t>guerrero_decorazon@Hotmail.com</a:t>
            </a:r>
          </a:p>
          <a:p>
            <a:pPr algn="just"/>
            <a:r>
              <a:rPr lang="es-ES" sz="2000" b="1" dirty="0" smtClean="0"/>
              <a:t>SÍ </a:t>
            </a:r>
            <a:r>
              <a:rPr lang="es-ES" sz="2000" dirty="0" smtClean="0"/>
              <a:t> </a:t>
            </a:r>
            <a:r>
              <a:rPr lang="es-ES" sz="2000" dirty="0" smtClean="0">
                <a:sym typeface="Wingdings" pitchFamily="2" charset="2"/>
              </a:rPr>
              <a:t> 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ing.glz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3"/>
              </a:rPr>
              <a:t>@hotmail.com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   ;    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4"/>
              </a:rPr>
              <a:t>L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ic.jimenez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  <a:hlinkClick r:id="rId4"/>
              </a:rPr>
              <a:t>@gmail.com</a:t>
            </a:r>
            <a:r>
              <a:rPr lang="es-ES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Wingdings" pitchFamily="2" charset="2"/>
              </a:rPr>
              <a:t> </a:t>
            </a:r>
            <a:endParaRPr lang="es-ES" sz="20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51520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Formación Académica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Titulación superior de los estudios reconocidos realizados, especificando el nombre del centro de estudios, localidad y la fecha de finalización.</a:t>
            </a:r>
          </a:p>
          <a:p>
            <a:pPr algn="just"/>
            <a:endParaRPr lang="es-ES" sz="2000" dirty="0" smtClean="0"/>
          </a:p>
        </p:txBody>
      </p:sp>
      <p:pic>
        <p:nvPicPr>
          <p:cNvPr id="6148" name="Picture 4" descr="http://mx360.tv/assets/images/blog/educacion_civica/profesionistas-en-mexico-de-otros-pais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759" y="2492896"/>
            <a:ext cx="3348657" cy="413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finanzzas.com/wp-content/uploads/titul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8" y="2757701"/>
            <a:ext cx="4497587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Formación Complementaria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1124744"/>
            <a:ext cx="83251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Cursos, seminarios y jornadas relacionadas con el puesto de trabajo solicitado, especificando el nombre del curso, la entidad organizadora, la duración en horas y la fecha de realización.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7170" name="Picture 2" descr="http://acadomiaempresas.es/image/cursos-para-empres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861" y="2564904"/>
            <a:ext cx="4824536" cy="374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536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Idiomas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Debes indicar el idioma que conoces y el nivel de conversación y de escritura que tienes.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En caso de tener títulos que acrediten esos conocimientos, debes indicar dónde se han cursado y las fechas de realización.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Es aconsejable incluir estancias en el extranjero, si es el caso.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8194" name="Picture 2" descr="http://i2.esmas.com/editorial-televisa/2013/06/05/525796/idiomas-mas-dificiles-588x2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369" y="3861048"/>
            <a:ext cx="5600700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6474" y="53413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Informática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000" dirty="0" smtClean="0"/>
              <a:t> Se nombrarán los sistemas o programas que manejan.  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sp>
        <p:nvSpPr>
          <p:cNvPr id="41992" name="AutoShape 8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4" name="AutoShape 10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6" name="AutoShape 12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218" name="Picture 2" descr="http://onedigital.mx/ww3/wp-content/uploads/2014/06/office-icon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6872"/>
            <a:ext cx="514551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quirkos.com/Mac_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348880"/>
            <a:ext cx="3038475" cy="400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tecnofanatico.com/wp-content/uploads/2014/12/linux-logo-600x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87" y="4581128"/>
            <a:ext cx="48101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500042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Estructura del Currículum: </a:t>
            </a:r>
            <a:r>
              <a:rPr lang="es-ES" sz="2400" b="1" dirty="0" smtClean="0">
                <a:solidFill>
                  <a:srgbClr val="FF0000"/>
                </a:solidFill>
              </a:rPr>
              <a:t>Experiencia profesional</a:t>
            </a:r>
            <a:endParaRPr lang="es-ES" sz="2400" b="1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214422"/>
            <a:ext cx="9144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400" dirty="0" smtClean="0"/>
          </a:p>
          <a:p>
            <a:pPr algn="just">
              <a:buFont typeface="Arial" pitchFamily="34" charset="0"/>
              <a:buChar char="•"/>
            </a:pPr>
            <a:r>
              <a:rPr lang="es-ES" sz="2400" dirty="0" smtClean="0"/>
              <a:t> Han de reflejarse las experiencias de verdadero contenido profesional, como por ejemplo, las prácticas en empresas. Indica el puesto ocupado, las fechas del período trabajando, el nombre de la empresa y una breve descripción de las tareas desempeñadas.   </a:t>
            </a:r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sp>
        <p:nvSpPr>
          <p:cNvPr id="41992" name="AutoShape 8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4" name="AutoShape 10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1996" name="AutoShape 12" descr="data:image/jpeg;base64,/9j/4AAQSkZJRgABAQAAAQABAAD/2wBDAAkGBwgHBgkIBwgKCgkLDRYPDQwMDRsUFRAWIB0iIiAdHx8kKDQsJCYxJx8fLT0tMTU3Ojo6Iys/RD84QzQ5Ojf/2wBDAQoKCg0MDRoPDxo3JR8lNzc3Nzc3Nzc3Nzc3Nzc3Nzc3Nzc3Nzc3Nzc3Nzc3Nzc3Nzc3Nzc3Nzc3Nzc3Nzc3Nzf/wAARCACMAIwDASIAAhEBAxEB/8QAHAAAAQUBAQEAAAAAAAAAAAAABAACAwUGAQcI/8QAOxAAAQIEBAMECQMDBAMAAAAAAQIDAAQFERITITEGQVEiYXGBFCMyU5GSobHBB0JyFWLRM1Lh8CRjov/EABoBAAIDAQEAAAAAAAAAAAAAAAABAgMEBQb/xAArEQACAgEEAQMDAwUAAAAAAAAAAQIDEQQSIUExEyJhBVGBFHGhkbHB0eH/2gAMAwEAAhEDEQA/AMww0zkN3aRfALnCOkSZTHukfKIiYV6lv+I+0PxRrMw7KY90j5RCymPdI+UQ3FCxQAOymPdI+UQspj3SPlENxQsUADspj3SPlELKY90j5RDcULEIAHZTHukfKIWUx7pHyiG4oWKAB2Ux7pHyiFlMe6R8ohuKFiA3gAdlMe6R8ohZTHukfKI4q6VFKgUqG4OhEcxQAOymPdI+UQspj3SPlENxQsUADspj3SPlEVtRbbD6cKEAYeQHUxYYorqir1yf4/kwmNE7K/Uo/iPtDscCtL9Uj+Ih2OGARjhY4HxwbTabOVJRMu3ZlPtPuaIT58/KITnGCzItqpsultgskRcAFyQB4xYs0aovybkyloNhKcSEO3SpzuA5eJizpUvSJRp52VmW5ubYuC+v2EKt+0fn6xRtmqTgFVqdTXJSvtekLcISRyy0XsQeRPW+sZHqJ2Nqvg660FOkip6jnPSBUvpVgAC1KcNktpSStR6BI1Jg2aps9LyDky6pCHm7LEoO0tSeYJGgVvYC+ttYe3VKf/TZxVDK5eacukzLqBmKO4JuNjfbbuEUNKp6qqtsSaHlzzhvmYiXEqG5KjyHfpF++TXPByZQipe3ldB7byXW0rQoKSoXBHOHYo1nDvAUvLS+GqVAzLhUoltk4EpJ3F9z9IsKrIUikpShmiB8FN8XaXrtrrccvjGWf1KqPC5La9HOx4Rg8UXNJlm5aScrM+gKYbVglWVG3pDv5Snc/CNHI0Kl1SUU9NUsyGE3xpWpHZ62O3nvAPGNImn0tvU9SHJGTZCG5VsdppI3O/aJ58/GILXwvahHKXb/AMfkJ6WVWc8sybr63XFOOrK3FkqUo8ydSYZjgfHeFmagX1PKOoZAjHCxxApRSSFAgjcGOY4ACMcAz6rup/j+TE2OBJxV3B/GBghza/Vp8BHccDIX2U+EdxwgCMcWD1XWrhtVOU6UZa04QDqtBPsj6/SKfHF7wLIM1bi2nykzKrmpcqUp9tIJAThUQVW2TcARVdWprno16XVS07lhZTWP+/grpSZMo5duyUEYVC24hlVVNCTkkPMvqkZd4hp4tnKtY2Ti2JTtbpHujfDfCKVOoTQ6Q6+2MSm/R0rIHeSDtzAg5U0hDBbcSyywlPqwGgUNEDQhNtvxFar3N2w8dmn129OtNbHLzlPtJ+V4/J84z7b7zJdkEqWu1iG0k4k+XT/MW36ZVhVGrzkhU2S0ZwAJW6gpUlXIa62P3Aj396ZeacCWilvsi4QkCxtrHjv62ybk1xNR5pBUl1yRuXEmyrocVr9REtRTuhz2YoS2y/YvZvh+acmi7/VHii9wFCyx4KH+I0razdtGIlWgSm+qjt8Yx9O4pcepyFVHH6U2LPKS2TcD999rW1+I5QfMhM0hHrSEJIVp+/mI801YsK2ODdRp6a8urvyaypyOdIGUEyGUKF1vpVY4uVu4fWMxTaA1ITgfm6+7MqQTgSw0RcdCbqv9Iu5wNPlp8pBxtgi//e+IsSU+yAPKOvXfOEHCL4fRztTbFWcxy0VooNAD63kUt19a1FVnnCE/C9vpFlKIalFD0OnSMqi/aDTYCreItHC5DVOabxHfLGMlH6mWco8+47Y9G4omyPZfSh4DpdNj9Ukxn8ca39TGiZinzgGi21NqPeLEfdUYrHHSolurTL7VibCMcDTKruDwjuOIX1XWPCLWyA0KsB4Qiu2/OIQqLvgx2TTxJKM1KXamJSavLuNu7dr2T3HEE68rwm8IEW/6fcKscUzk36ZOql5eTShbjbQGa4FE7X0A0313j2KTpkjIUxyl0eXbkWnE2SpHtKVyKlbm+xJjIo4Dm+Gq5L1zhKYzmkkh+nzC7qcZVbEhC9Lna2K2tteusrFWkqVLreUVOuYcQQRbDfQBQP7idAOZjn6mOossiqn7ezXQ4Q9z8mLm556Qn2ZNp1UtNLcDWMaYLnCfoY29dRKN0lSU4154wpcBB1IPWw5GMNI0gTlVRVppbrk689dbYVdKLXUTtru2PONLxAl1ihHP7NnkqQknUXuD+I11xjGcaFnHf7lGq1lttkrJLrj4wRzPFCqe00iZoj61hISHXVgBZHPS/KMnxLV0V+clJl+mNtqlW1ttgOkghRB1AA6RfUqpq9Fdl1qSts64Fi46bQFOSko6FOtILRA1SjUeV9o6sKq17ZR/k5U77pe6MjMTUwpTeAykrlc28Cik+N1axxHEE82Qky8ottIsE5ZSAO4gi0W6xItaqli4f7l2+0RtVdlhz1FLkEkfuW2Vn6kxZZpKpLDrTFVfYud7J5bjGWUw0xNSUw0UaY21BYt4Gxi3lKhJzoHo002VHZLl2yfmt94p11WbmNApttJ5NNpT9hEZUrG3jWVKWtKBc9SB+YyWfS6WvatrG9Q7JZlyat2nz7d8co95JvDGlu095D8xJPLTew9Xe3U2i+HEL0q8puelOwFEBbRsbeB0MXknOS86jFKPodHNINlDxEcG/R6qjlxyvg16d0WNOEvHTPMP1ApbNW4dMzT3mkehOekLQtWEYQlQUNdt7+UeRhd49K/XVU4xVZMjORIOSoS4QCG1LCyQCdr87R5bnIBAK03PLELxr0e70k5Gy+SlLhBOOI3FXV5QzF3xwnXeNRSSCUmCAQ3odY6mVnG1JcZSUuoIUhQ/aoG4PxtGpYKMhvQewPtD7o6CK97LNqPZ5CrZ/DDVVZaL6ywlwMhQSpWg7IvoDyF+cU9Oep3FlVmVLmmnW5RWBuXSuyioXBX1IGoB23POKPg1L1ek0UQBxuVlng864heG6SScPffUefWxFBNyCqTxIqQZVkuMzQQ04nTCCoYVfAgnzivvgkejUVkyc3MLZSXWGezmXGIFRuTb+OX8Iq+LVqVS50hWMJKFFQ/mn/MPkeJ6RLUr0lc8hxDrqlejo1cSLkDToEgWvy5wVWH6fV+FajMU6YaeAZuoJV2kkEGyk7jzi6mb9WLf3QWT20TjjymYSnzZS6BfcWP/AHyixlXs1L6eiCYzjd0OJPQxa0BzMm5hH/oUY7tsdryeepluWA2nUOoVvN9BSzhatjW65hSm9/HpE73BM01KvTcvPyE4WBieal3MRQPhr9ItaAyXOGq+2lJUVobThAuTqeUR0ttzhul1GpVIGWz5csSzTvZU4o87bgD/ADGWy+e54fh+PubK6YKCyvJT0ukTs/cSEst7D7RSNB4k6QDMofleJpKRmWy24zMtLdQT0IVa47vvGnW3L1qg0qWpPEcjIBLdnmHHsC1OkjlcEm99/KMxTpCep/6hSsjPvKdmmXdXASvEA2SCL67WicbHLdn54K3WotY/qbdNblqi48H2cxsrKkupsgNpsLBR26jeBpWapDVRsqcZKQLgYzjv/aUka994ZWqHL1BC1lCS6Tclo4cXja2vlGPfpbUkQ2qTcmF37JzHLnusD9owRq1UYNQllfyRcYRnvayz0t7iIP4JRllcwlxQRZ0gBV9OV7/GPKuOK3U5WvVKl8PrbkaYyvJHobKG1OHCMd1gYvaxDQjaDOFs+U4ldn5uXnGpelyrk0ppYVqoDCkG9uZ26iKjNS6S4vValErJGpUdSfiYx2aeiMk4pt/Of7eDq0WTshmRkhJTAFg3YCGql3UGy0WMa+6OgiuqJTnpsB7H5MTUmWbUPZds0j+I+0OzorUPWQkdwjufBgMm8/TWq+h8SIZUsJbmUFG1+0NR9Aoecajjrg+oVuvInKZkttushD6nV4QkjTYAk3SQNuUeRSM6uWnpaZaJxsvIcTY2uUkH8Rsar+pVXf7MqlqTQrbCCtQ8zp9Ii1yPJpZL9PaZJN5tZqheSNcDIDSUjvJJJ8dI7O1LhOSkZmnUZpgzD7KmgtoYlHuLhv8AePL5uozdRUVzc69MEm9nHCQPBOw8hA5LiTiB1HMQ45TTIyxJNGlThfThUMDqdLHTXpFhwg1irkwhzs/+O4dfCKGRnRPAJWQmaSNFE6ODoT174ueH5kNVZKnQQctaTfQ7GPQK1aipteTz/ovTW4fhmzocw7IUCuvyi8D6EIKFdDrGNnm5uqPl+dfdmXTsVkm3cBy8oMaqypduYbQ4oNvkZiOSrbXgZdWPsMpN/wDahP4ETq0/ptzljkou1M7cRi/H+y2ao3DcqhiaUuefeQEqVLKAQkrHIqte14o5qdmnK9N1ozGXOBDjiVt6ZZw4QBfoCB5RDNT6k39IfQ3/AG4rq+A1+NoppqqthLiGErUpScKlrNtPD/mMt9lMIyW7LawbdNXfKcW44Wcmok/1EqCEpbrEjK1Nu4BcHqHQOtwCCfJMX9L4l4cnJtt1ipmSeIsZSqJwBV+SXRpfzMeSB4k6XPcIfdRHbsB0McmNk48JnXlXCfMkepcdzc3KUR1ybaZam6rMobszMl1Po7acWIGw3URcAAa33jzrOgL/AE2QhBIQ3qlF7JTfew2ER58KTcnlkopRWEWOdAU85d1P8fyYjz4HmXbrHhCSHkHDthvCze+BSvWOZnfEsES1kFYnrqvhHPoYVQeAmShOyQBE1ObR/TzmX9ZckQO3KByaUX3FAK7QB3Pd5bQhkiZVa0qUhY37I/3DlBLLDqGyp5d7A9ne0PQtDbikJ2sLW30/4tDZh6yFeFoeB4bAw4pJBSbEbGL2Rq7Tik+lKKH0i2YE3xDbXv74zqTqIlbVZYMaYycHmLMrgprEjQCosqUvLbW6UpJu4rCNO4f5gJ2efnEFpLha0uG2+ylXjbfzgGVmUNLUXLhKk20ESMOyjKy4HysgaJwxGyyyb9zyOuuuC9qSGtsANBxx4ICjppEcwtCn0hCsSbAE9YciZQUlDyMSCb6GxSe6BplTQcBZSpKRb2jEVEnksiAgdmw8IgW5hNwLn4wlFbpsq9rbI0tEXo4SoBLpSCesV7l0htj0Pl55LSk2CwU7wCXCkkK0INiIOVL4FhfaJBuDe8A1XsTq1DRLllgdIHj7kot9ize+GLXiN4GzO+HJVcQsDIT7R8YWlwCQLmwvCPtHxg+jPplph95ZUAiXJGCxN8aNr6dYYBAmkstgXsANhzhjjxcSlQNjuOohjSJV6XemXbpeJmFIbGoFkoKRvpYk2018ofMBluSadShAKktlC8ZJdJBxg66WIA0tbbnCGRtzGHtd/wD38RI4+FpPXpHAGn58IRLoF5dLiG0qVZxwtBVr4r+0dgRtaCJdiXXNzzWWlSG7YVFzstmxKrkEaAi2LXbUaww5AkLh2bbWFhl/6YXbq9JyMWA7XzSnrvYbWgt6XlRNyqVJwtOPYQQ4SHWsKTivfqSNLfSJbiG0BUuIyvtAX15CFNusKevKBQbwjcEXPMgEmw8zB9OdSKPNpK7OFS8KNO3ZA89NSLbkWg3AogQcIhKXcQVNMoRIybqWCcxKSt0ggEm9xiuR/wDItEj8q0mopQhhIxsLW2wVKupYxYQe0d7DY9ruvBuDaR+lKUAE32EdS5Y4lLIPdEjUuyucmUCxaZdTi9Z7KMK8WvQKAF/DrEKUtf0LOwgzmDFbUH/UIvvta2lud79FufQbEKZnVNJAQkEnrygJc264CHAhYPJSdosnpdk1KVaLKRLOLAS5mkl5Nhrv15i29uUMlZRtdXXLvStk5Ys2QpOHVPaIx36/u7+VohhEypOpvEjex8Ya4LOLGmiiNDceR5iHN7HxiQhh3PjHIkKBc6mFljqYAI7d0K2t7axJljqYWWOpgAjtoRbQ8o5hGmg020iXLHUwssdTABHHLDXTffviXLHUwssdTABHCt3RJljqYWWOpgAiCQDcAX62hAACwAA6WiXLHUwssdTABFYG1wNNo7bW9okyx1MLLHUwARWGug1303hYRa2EW6WiXLHUwssdTABHEje3nCyx1MOSkAQAf//Z"/>
          <p:cNvSpPr>
            <a:spLocks noChangeAspect="1" noChangeArrowheads="1"/>
          </p:cNvSpPr>
          <p:nvPr/>
        </p:nvSpPr>
        <p:spPr bwMode="auto">
          <a:xfrm>
            <a:off x="63500" y="-531813"/>
            <a:ext cx="1085850" cy="1085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827584" y="4005064"/>
            <a:ext cx="7982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MX" sz="2400" b="1" u="sng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ESCUELA SECUNDARIA RICARDO FLORES </a:t>
            </a:r>
            <a:r>
              <a:rPr lang="es-MX" sz="2400" b="1" u="sng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MAGÓN</a:t>
            </a:r>
            <a:endParaRPr lang="es-MX" sz="2000" b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Puesto</a:t>
            </a: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maestro en secundaria  (español)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Jefe: </a:t>
            </a: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Bertha Alicia Rodríguez </a:t>
            </a:r>
            <a:r>
              <a:rPr lang="es-MX" sz="2400" dirty="0" err="1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Rodríguez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b="1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Agosto </a:t>
            </a:r>
            <a:r>
              <a:rPr lang="es-MX" sz="2400" dirty="0" smtClean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2010 - 2011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S.E.P</a:t>
            </a:r>
            <a:endParaRPr lang="es-MX" sz="2000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MX" sz="2400" dirty="0">
                <a:solidFill>
                  <a:srgbClr val="00B0F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LERDO, DGO.</a:t>
            </a:r>
            <a:endParaRPr lang="es-MX" sz="20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-27928" y="6301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1026" name="Picture 2" descr="http://perso.wanadoo.es/vicanlo/wqfej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6632"/>
            <a:ext cx="597666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newwebstar.com/uploads/posts/2010-05/1272898654_superm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35509"/>
            <a:ext cx="1827984" cy="269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-27928" y="6301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3 CuadroTexto"/>
          <p:cNvSpPr txBox="1"/>
          <p:nvPr/>
        </p:nvSpPr>
        <p:spPr>
          <a:xfrm>
            <a:off x="714348" y="1214422"/>
            <a:ext cx="778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  <a:p>
            <a:pPr algn="just">
              <a:buFont typeface="Arial" pitchFamily="34" charset="0"/>
              <a:buChar char="•"/>
            </a:pPr>
            <a:endParaRPr lang="es-ES" sz="2000" dirty="0" smtClean="0"/>
          </a:p>
        </p:txBody>
      </p:sp>
      <p:pic>
        <p:nvPicPr>
          <p:cNvPr id="1026" name="Picture 2" descr="http://perso.wanadoo.es/vicanlo/wqfeje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0621"/>
            <a:ext cx="5976664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bookdefotos-madrid.com/wp-content/uploads/2013/06/Grabaci%C3%B3n-de-Video-Curriculu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92696"/>
            <a:ext cx="1758042" cy="2668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385475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497</TotalTime>
  <Words>424</Words>
  <Application>Microsoft Office PowerPoint</Application>
  <PresentationFormat>Presentación en pantalla (4:3)</PresentationFormat>
  <Paragraphs>61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Integral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Ordoñez</cp:lastModifiedBy>
  <cp:revision>67</cp:revision>
  <dcterms:created xsi:type="dcterms:W3CDTF">2008-08-20T19:35:23Z</dcterms:created>
  <dcterms:modified xsi:type="dcterms:W3CDTF">2016-02-23T18:52:39Z</dcterms:modified>
</cp:coreProperties>
</file>