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5" autoAdjust="0"/>
    <p:restoredTop sz="94660"/>
  </p:normalViewPr>
  <p:slideViewPr>
    <p:cSldViewPr snapToGrid="0">
      <p:cViewPr varScale="1">
        <p:scale>
          <a:sx n="54" d="100"/>
          <a:sy n="54" d="100"/>
        </p:scale>
        <p:origin x="-64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4000" dirty="0" smtClean="0"/>
              <a:t>COMPONENTES DE LA </a:t>
            </a:r>
            <a:r>
              <a:rPr lang="es-MX" sz="4000" dirty="0" smtClean="0"/>
              <a:t>CÉLULA</a:t>
            </a:r>
            <a:endParaRPr lang="es-MX" sz="4000" dirty="0" smtClean="0"/>
          </a:p>
          <a:p>
            <a:pPr algn="ctr"/>
            <a:r>
              <a:rPr lang="es-MX" sz="4000" dirty="0" smtClean="0"/>
              <a:t>PROFR. RODOLFO DIAZ MACIAS</a:t>
            </a:r>
          </a:p>
          <a:p>
            <a:pPr algn="ctr"/>
            <a:r>
              <a:rPr lang="es-MX" sz="4000" dirty="0" smtClean="0"/>
              <a:t>BIOLOGÍA </a:t>
            </a:r>
            <a:r>
              <a:rPr lang="es-MX" sz="4000" dirty="0" smtClean="0"/>
              <a:t>1</a:t>
            </a:r>
            <a:endParaRPr lang="es-MX" sz="40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9443" y="36283"/>
            <a:ext cx="4762463" cy="2059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047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/>
              <a:t>Componentes de la célula</a:t>
            </a:r>
          </a:p>
        </p:txBody>
      </p:sp>
    </p:spTree>
    <p:extLst>
      <p:ext uri="{BB962C8B-B14F-4D97-AF65-F5344CB8AC3E}">
        <p14:creationId xmlns:p14="http://schemas.microsoft.com/office/powerpoint/2010/main" val="286298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Membrana celular o plasmática</a:t>
            </a:r>
            <a:r>
              <a:rPr lang="es-MX" b="0" dirty="0"/>
              <a:t>.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1491916"/>
            <a:ext cx="10353762" cy="4299284"/>
          </a:xfrm>
        </p:spPr>
        <p:txBody>
          <a:bodyPr>
            <a:normAutofit/>
          </a:bodyPr>
          <a:lstStyle/>
          <a:p>
            <a:r>
              <a:rPr lang="es-MX" dirty="0"/>
              <a:t>La membrana celular es un complejo de lípidos, proteínas y carbohidratos que tiene </a:t>
            </a:r>
            <a:r>
              <a:rPr lang="es-MX" dirty="0" smtClean="0"/>
              <a:t>la función </a:t>
            </a:r>
            <a:r>
              <a:rPr lang="es-MX" dirty="0"/>
              <a:t>de formar una especie de barrera y presenta sistemas de señales y de transporte. </a:t>
            </a:r>
            <a:r>
              <a:rPr lang="es-MX" dirty="0" smtClean="0"/>
              <a:t>Los fosfolípidos </a:t>
            </a:r>
            <a:r>
              <a:rPr lang="es-MX" dirty="0"/>
              <a:t>que la constituyen son </a:t>
            </a:r>
            <a:r>
              <a:rPr lang="es-MX" dirty="0" err="1"/>
              <a:t>glucolípidos</a:t>
            </a:r>
            <a:r>
              <a:rPr lang="es-MX" dirty="0"/>
              <a:t>, fosfolípidos y colesterol. Los </a:t>
            </a:r>
            <a:r>
              <a:rPr lang="es-MX" dirty="0" smtClean="0"/>
              <a:t>fosfolípidos son </a:t>
            </a:r>
            <a:r>
              <a:rPr lang="es-MX" dirty="0"/>
              <a:t>de carácter </a:t>
            </a:r>
            <a:r>
              <a:rPr lang="es-MX" dirty="0" err="1"/>
              <a:t>anfipático</a:t>
            </a:r>
            <a:r>
              <a:rPr lang="es-MX" dirty="0"/>
              <a:t>, es decir, presentan regiones hidrofóbicas hacia el interior de </a:t>
            </a:r>
            <a:r>
              <a:rPr lang="es-MX" dirty="0" smtClean="0"/>
              <a:t>la bicapa </a:t>
            </a:r>
            <a:r>
              <a:rPr lang="es-MX" dirty="0"/>
              <a:t>e </a:t>
            </a:r>
            <a:r>
              <a:rPr lang="es-MX" dirty="0" err="1"/>
              <a:t>hidrofílicas</a:t>
            </a:r>
            <a:r>
              <a:rPr lang="es-MX" dirty="0"/>
              <a:t> hacia el exterior de la bicapa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8224" y="3441032"/>
            <a:ext cx="8064901" cy="3232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818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565484"/>
            <a:ext cx="10353762" cy="5225716"/>
          </a:xfrm>
        </p:spPr>
        <p:txBody>
          <a:bodyPr>
            <a:normAutofit/>
          </a:bodyPr>
          <a:lstStyle/>
          <a:p>
            <a:r>
              <a:rPr lang="es-MX" sz="2800" dirty="0"/>
              <a:t>la membrana celular es la comunicación entre la célula y su entorno y esto </a:t>
            </a:r>
            <a:r>
              <a:rPr lang="es-MX" sz="2800" dirty="0" smtClean="0"/>
              <a:t>lo realiza </a:t>
            </a:r>
            <a:r>
              <a:rPr lang="es-MX" sz="2800" dirty="0"/>
              <a:t>en dos funciones principales:</a:t>
            </a:r>
          </a:p>
          <a:p>
            <a:r>
              <a:rPr lang="es-MX" sz="2800" dirty="0"/>
              <a:t>1.- Mantiene la </a:t>
            </a:r>
            <a:r>
              <a:rPr lang="es-MX" sz="2800" b="1" dirty="0"/>
              <a:t>integridad </a:t>
            </a:r>
            <a:r>
              <a:rPr lang="es-MX" sz="2800" dirty="0"/>
              <a:t>de la célula ya que la delimita y protege del medio exterior.</a:t>
            </a:r>
          </a:p>
          <a:p>
            <a:r>
              <a:rPr lang="es-MX" sz="2800" dirty="0"/>
              <a:t>2.- Es </a:t>
            </a:r>
            <a:r>
              <a:rPr lang="es-MX" sz="2800" b="1" dirty="0"/>
              <a:t>selectivamente permeable </a:t>
            </a:r>
            <a:r>
              <a:rPr lang="es-MX" sz="2800" dirty="0"/>
              <a:t>ya que escoge las sustancias que necesita y excreta aquellas que </a:t>
            </a:r>
            <a:r>
              <a:rPr lang="es-MX" sz="2800" dirty="0" smtClean="0"/>
              <a:t>le son </a:t>
            </a:r>
            <a:r>
              <a:rPr lang="es-MX" sz="2800" dirty="0"/>
              <a:t>tóxicas; todo esto se da en un transporte selectivo. </a:t>
            </a:r>
            <a:r>
              <a:rPr lang="es-MX" sz="2800" b="1" dirty="0"/>
              <a:t>Genera señales eléctricas </a:t>
            </a:r>
            <a:r>
              <a:rPr lang="es-MX" sz="2800" dirty="0"/>
              <a:t>para modificar </a:t>
            </a:r>
            <a:r>
              <a:rPr lang="es-MX" sz="2800" dirty="0" smtClean="0"/>
              <a:t>el metabolismo </a:t>
            </a:r>
            <a:r>
              <a:rPr lang="es-MX" sz="2800" dirty="0"/>
              <a:t>y realiza la </a:t>
            </a:r>
            <a:r>
              <a:rPr lang="es-MX" sz="2800" b="1" dirty="0"/>
              <a:t>Adhesión de células </a:t>
            </a:r>
            <a:r>
              <a:rPr lang="es-MX" sz="2800" dirty="0"/>
              <a:t>para formar tejidos</a:t>
            </a:r>
            <a:r>
              <a:rPr lang="es-MX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65617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637674"/>
            <a:ext cx="10353762" cy="5751094"/>
          </a:xfrm>
        </p:spPr>
        <p:txBody>
          <a:bodyPr/>
          <a:lstStyle/>
          <a:p>
            <a:r>
              <a:rPr lang="es-MX" b="1" dirty="0"/>
              <a:t>Citoplasma.</a:t>
            </a:r>
          </a:p>
          <a:p>
            <a:r>
              <a:rPr lang="es-MX" dirty="0"/>
              <a:t>Se le conoce también como matriz citoplasmática. Es la región celular comprendida entre la membrana celular </a:t>
            </a:r>
            <a:r>
              <a:rPr lang="es-MX" dirty="0" smtClean="0"/>
              <a:t>y el </a:t>
            </a:r>
            <a:r>
              <a:rPr lang="es-MX" dirty="0"/>
              <a:t>núcleo. Su apariencia es granulosa debido a la multitud de ribosomas y otros </a:t>
            </a:r>
            <a:r>
              <a:rPr lang="es-MX" dirty="0" err="1"/>
              <a:t>organelos</a:t>
            </a:r>
            <a:r>
              <a:rPr lang="es-MX" dirty="0"/>
              <a:t>. Está conformado </a:t>
            </a:r>
            <a:r>
              <a:rPr lang="es-MX" dirty="0" smtClean="0"/>
              <a:t>por agua</a:t>
            </a:r>
            <a:r>
              <a:rPr lang="es-MX" dirty="0"/>
              <a:t>, proteínas, lípidos, carbohidratos, ARN, sales, minerales, entre otros. El citoplasma también contiene </a:t>
            </a:r>
            <a:r>
              <a:rPr lang="es-MX" dirty="0" smtClean="0"/>
              <a:t>una </a:t>
            </a:r>
            <a:r>
              <a:rPr lang="es-MX" dirty="0" smtClean="0"/>
              <a:t>variedad </a:t>
            </a:r>
            <a:r>
              <a:rPr lang="es-MX" dirty="0"/>
              <a:t>de </a:t>
            </a:r>
            <a:r>
              <a:rPr lang="es-MX" dirty="0" err="1"/>
              <a:t>organelos</a:t>
            </a:r>
            <a:r>
              <a:rPr lang="es-MX" dirty="0"/>
              <a:t>: mitocondrias, vacuolas, </a:t>
            </a:r>
            <a:r>
              <a:rPr lang="es-MX" dirty="0" err="1"/>
              <a:t>plastidios</a:t>
            </a:r>
            <a:r>
              <a:rPr lang="es-MX" dirty="0"/>
              <a:t>, lisosomas, ribosomas, principalmente</a:t>
            </a:r>
            <a:r>
              <a:rPr lang="es-MX" dirty="0" smtClean="0"/>
              <a:t>.</a:t>
            </a:r>
          </a:p>
          <a:p>
            <a:r>
              <a:rPr lang="es-MX" b="1" dirty="0"/>
              <a:t>Núcleo.</a:t>
            </a:r>
          </a:p>
          <a:p>
            <a:r>
              <a:rPr lang="es-MX" dirty="0"/>
              <a:t>Es de gran tamaño comparado con el resto de los </a:t>
            </a:r>
            <a:r>
              <a:rPr lang="es-MX" dirty="0" err="1"/>
              <a:t>organelos</a:t>
            </a:r>
            <a:r>
              <a:rPr lang="es-MX" dirty="0"/>
              <a:t>, generalmente esférico y contiene el material </a:t>
            </a:r>
            <a:r>
              <a:rPr lang="es-MX" dirty="0" smtClean="0"/>
              <a:t>hereditario, esto </a:t>
            </a:r>
            <a:r>
              <a:rPr lang="es-MX" dirty="0"/>
              <a:t>es, el núcleo es el portador de la información hereditaria</a:t>
            </a:r>
          </a:p>
        </p:txBody>
      </p:sp>
    </p:spTree>
    <p:extLst>
      <p:ext uri="{BB962C8B-B14F-4D97-AF65-F5344CB8AC3E}">
        <p14:creationId xmlns:p14="http://schemas.microsoft.com/office/powerpoint/2010/main" val="35601919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697831"/>
            <a:ext cx="10353762" cy="5450305"/>
          </a:xfrm>
        </p:spPr>
        <p:txBody>
          <a:bodyPr>
            <a:normAutofit/>
          </a:bodyPr>
          <a:lstStyle/>
          <a:p>
            <a:r>
              <a:rPr lang="es-MX" b="1" dirty="0"/>
              <a:t>Membrana nuclear.</a:t>
            </a:r>
          </a:p>
          <a:p>
            <a:r>
              <a:rPr lang="es-MX" dirty="0"/>
              <a:t>Está constituida químicamente por fosfolípidos y proteínas, es de constitución porosa para favorecer el </a:t>
            </a:r>
            <a:r>
              <a:rPr lang="es-MX" dirty="0" smtClean="0"/>
              <a:t>intercambio selectivo </a:t>
            </a:r>
            <a:r>
              <a:rPr lang="es-MX" dirty="0"/>
              <a:t>de materiales entre el núcleo y el </a:t>
            </a:r>
            <a:r>
              <a:rPr lang="es-MX" dirty="0" smtClean="0"/>
              <a:t>citoplasma</a:t>
            </a:r>
          </a:p>
          <a:p>
            <a:r>
              <a:rPr lang="es-MX" b="1" dirty="0"/>
              <a:t>Nucléolo.</a:t>
            </a:r>
          </a:p>
          <a:p>
            <a:r>
              <a:rPr lang="es-MX" dirty="0"/>
              <a:t>Es una masa redondeada dentro del núcleo </a:t>
            </a:r>
            <a:r>
              <a:rPr lang="es-MX" dirty="0" smtClean="0"/>
              <a:t>sin membrana</a:t>
            </a:r>
            <a:r>
              <a:rPr lang="es-MX" dirty="0"/>
              <a:t>, formado por fragmentos de </a:t>
            </a:r>
            <a:r>
              <a:rPr lang="es-MX" dirty="0" smtClean="0"/>
              <a:t>ADN y </a:t>
            </a:r>
            <a:r>
              <a:rPr lang="es-MX" dirty="0"/>
              <a:t>ARN. Su función principal es sintetizar </a:t>
            </a:r>
            <a:r>
              <a:rPr lang="es-MX" dirty="0" smtClean="0"/>
              <a:t>las subunidades </a:t>
            </a:r>
            <a:r>
              <a:rPr lang="es-MX" dirty="0"/>
              <a:t>de ribosomas</a:t>
            </a:r>
          </a:p>
          <a:p>
            <a:r>
              <a:rPr lang="es-MX" b="1" dirty="0"/>
              <a:t>Cromatina.</a:t>
            </a:r>
          </a:p>
          <a:p>
            <a:r>
              <a:rPr lang="es-MX" dirty="0"/>
              <a:t>La cromatina está constituida por ADN </a:t>
            </a:r>
            <a:r>
              <a:rPr lang="es-MX" dirty="0" smtClean="0"/>
              <a:t>y proteínas </a:t>
            </a:r>
            <a:r>
              <a:rPr lang="es-MX" dirty="0"/>
              <a:t>llamadas histonas. Cuando se </a:t>
            </a:r>
            <a:r>
              <a:rPr lang="es-MX" dirty="0" smtClean="0"/>
              <a:t>inicia el </a:t>
            </a:r>
            <a:r>
              <a:rPr lang="es-MX" dirty="0"/>
              <a:t>proceso de división celular la </a:t>
            </a:r>
            <a:r>
              <a:rPr lang="es-MX" dirty="0" smtClean="0"/>
              <a:t>cromatina se </a:t>
            </a:r>
            <a:r>
              <a:rPr lang="es-MX" dirty="0"/>
              <a:t>condensa y se empaqueta en </a:t>
            </a:r>
            <a:r>
              <a:rPr lang="es-MX" dirty="0" smtClean="0"/>
              <a:t>estructuras llamadas </a:t>
            </a:r>
            <a:r>
              <a:rPr lang="es-MX" dirty="0"/>
              <a:t>cromosomas.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4337" y="4608095"/>
            <a:ext cx="5075325" cy="2164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819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Estructuras relacionadas con los procesos energéticos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sz="4400" dirty="0"/>
              <a:t>En las </a:t>
            </a:r>
            <a:r>
              <a:rPr lang="es-MX" sz="4400" b="1" dirty="0"/>
              <a:t>mitocondrias </a:t>
            </a:r>
            <a:r>
              <a:rPr lang="es-MX" sz="4400" dirty="0"/>
              <a:t>se lleva a cabo la respiración celular, proceso energético productor de las moléculas </a:t>
            </a:r>
            <a:r>
              <a:rPr lang="es-MX" sz="4400" dirty="0" smtClean="0"/>
              <a:t>de </a:t>
            </a:r>
            <a:r>
              <a:rPr lang="es-MX" sz="4400" b="1" dirty="0" err="1" smtClean="0"/>
              <a:t>adenosin</a:t>
            </a:r>
            <a:r>
              <a:rPr lang="es-MX" sz="4400" b="1" dirty="0" smtClean="0"/>
              <a:t> </a:t>
            </a:r>
            <a:r>
              <a:rPr lang="es-MX" sz="4400" b="1" dirty="0" err="1"/>
              <a:t>trifosfato</a:t>
            </a:r>
            <a:r>
              <a:rPr lang="es-MX" sz="4400" b="1" dirty="0"/>
              <a:t> (ATP</a:t>
            </a:r>
            <a:r>
              <a:rPr lang="es-MX" sz="4400" b="1" dirty="0" smtClean="0"/>
              <a:t>).</a:t>
            </a:r>
          </a:p>
          <a:p>
            <a:endParaRPr lang="es-MX" sz="4400" dirty="0"/>
          </a:p>
        </p:txBody>
      </p:sp>
    </p:spTree>
    <p:extLst>
      <p:ext uri="{BB962C8B-B14F-4D97-AF65-F5344CB8AC3E}">
        <p14:creationId xmlns:p14="http://schemas.microsoft.com/office/powerpoint/2010/main" val="106473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Estructuras de soporte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1431758"/>
            <a:ext cx="10353762" cy="4359442"/>
          </a:xfrm>
        </p:spPr>
        <p:txBody>
          <a:bodyPr>
            <a:noAutofit/>
          </a:bodyPr>
          <a:lstStyle/>
          <a:p>
            <a:r>
              <a:rPr lang="es-MX" sz="2400" b="1" dirty="0" err="1"/>
              <a:t>Citoesqueleto</a:t>
            </a:r>
            <a:r>
              <a:rPr lang="es-MX" sz="2400" b="1" dirty="0"/>
              <a:t>.</a:t>
            </a:r>
          </a:p>
          <a:p>
            <a:r>
              <a:rPr lang="es-MX" sz="2400" dirty="0"/>
              <a:t>Son estructuras de proteínas filamentosas dentro del citoplasma de células eucariotas. Mantiene la organización </a:t>
            </a:r>
            <a:r>
              <a:rPr lang="es-MX" sz="2400" dirty="0" smtClean="0"/>
              <a:t>de la </a:t>
            </a:r>
            <a:r>
              <a:rPr lang="es-MX" sz="2400" dirty="0"/>
              <a:t>célula, le permite a la célula moverse, posicionar sus </a:t>
            </a:r>
            <a:r>
              <a:rPr lang="es-MX" sz="2400" dirty="0" err="1"/>
              <a:t>organelos</a:t>
            </a:r>
            <a:r>
              <a:rPr lang="es-MX" sz="2400" dirty="0"/>
              <a:t> y dirigir el transito intracelular. El </a:t>
            </a:r>
            <a:r>
              <a:rPr lang="es-MX" sz="2400" dirty="0" err="1" smtClean="0"/>
              <a:t>Citoesqueleto</a:t>
            </a:r>
            <a:r>
              <a:rPr lang="es-MX" sz="2400" dirty="0"/>
              <a:t> </a:t>
            </a:r>
            <a:r>
              <a:rPr lang="es-MX" sz="2400" dirty="0" smtClean="0"/>
              <a:t>presenta </a:t>
            </a:r>
            <a:r>
              <a:rPr lang="es-MX" sz="2400" dirty="0"/>
              <a:t>tres formas de filamentos:</a:t>
            </a:r>
          </a:p>
          <a:p>
            <a:r>
              <a:rPr lang="es-MX" sz="2400" b="1" dirty="0" err="1"/>
              <a:t>Microtúbulos</a:t>
            </a:r>
            <a:r>
              <a:rPr lang="es-MX" sz="2400" b="1" dirty="0"/>
              <a:t>.</a:t>
            </a:r>
          </a:p>
          <a:p>
            <a:r>
              <a:rPr lang="es-MX" sz="2400" dirty="0"/>
              <a:t>Tubos largos y huecos de proteínas globulares conocidas como </a:t>
            </a:r>
            <a:r>
              <a:rPr lang="es-MX" sz="2400" dirty="0" err="1"/>
              <a:t>tubulinas</a:t>
            </a:r>
            <a:r>
              <a:rPr lang="es-MX" sz="2400" dirty="0"/>
              <a:t> alfa y beta, sus funciones </a:t>
            </a:r>
            <a:r>
              <a:rPr lang="es-MX" sz="2400" dirty="0" smtClean="0"/>
              <a:t>importantes son </a:t>
            </a:r>
            <a:r>
              <a:rPr lang="es-MX" sz="2400" dirty="0"/>
              <a:t>el movimiento de centriolos, cromosomas y el movimiento de cilios y flagelos</a:t>
            </a:r>
          </a:p>
        </p:txBody>
      </p:sp>
    </p:spTree>
    <p:extLst>
      <p:ext uri="{BB962C8B-B14F-4D97-AF65-F5344CB8AC3E}">
        <p14:creationId xmlns:p14="http://schemas.microsoft.com/office/powerpoint/2010/main" val="35290080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661737"/>
            <a:ext cx="10353762" cy="5486400"/>
          </a:xfrm>
        </p:spPr>
        <p:txBody>
          <a:bodyPr>
            <a:normAutofit/>
          </a:bodyPr>
          <a:lstStyle/>
          <a:p>
            <a:r>
              <a:rPr lang="es-MX" sz="2800" b="1" dirty="0"/>
              <a:t>Microfilamentos.</a:t>
            </a:r>
          </a:p>
          <a:p>
            <a:r>
              <a:rPr lang="es-MX" sz="2800" dirty="0"/>
              <a:t>También llamados filamentos de actina ya que esta proteína es su constituyente principal y forma </a:t>
            </a:r>
            <a:r>
              <a:rPr lang="es-MX" sz="2800" dirty="0" smtClean="0"/>
              <a:t>cadenas helicoidales</a:t>
            </a:r>
            <a:r>
              <a:rPr lang="es-MX" sz="2800" dirty="0"/>
              <a:t>.</a:t>
            </a:r>
          </a:p>
          <a:p>
            <a:r>
              <a:rPr lang="es-MX" sz="2800" b="1" dirty="0"/>
              <a:t>Filamentos intermedios.</a:t>
            </a:r>
          </a:p>
          <a:p>
            <a:r>
              <a:rPr lang="es-MX" sz="2800" dirty="0"/>
              <a:t>Se llaman así porque son intermedios en tamaño entre los </a:t>
            </a:r>
            <a:r>
              <a:rPr lang="es-MX" sz="2800" dirty="0" err="1"/>
              <a:t>microtúbulos</a:t>
            </a:r>
            <a:r>
              <a:rPr lang="es-MX" sz="2800" dirty="0"/>
              <a:t> y los filamentos de actina. Están </a:t>
            </a:r>
            <a:r>
              <a:rPr lang="es-MX" sz="2800" dirty="0" smtClean="0"/>
              <a:t>dispersos en </a:t>
            </a:r>
            <a:r>
              <a:rPr lang="es-MX" sz="2800" dirty="0"/>
              <a:t>una mayor parte del citoplasma y lo presentan principalmente células expuestas a una gran tensión </a:t>
            </a:r>
            <a:r>
              <a:rPr lang="es-MX" sz="2800" dirty="0" smtClean="0"/>
              <a:t>mecánica y </a:t>
            </a:r>
            <a:r>
              <a:rPr lang="es-MX" sz="2800" dirty="0"/>
              <a:t>células de la piel.</a:t>
            </a:r>
          </a:p>
        </p:txBody>
      </p:sp>
    </p:spTree>
    <p:extLst>
      <p:ext uri="{BB962C8B-B14F-4D97-AF65-F5344CB8AC3E}">
        <p14:creationId xmlns:p14="http://schemas.microsoft.com/office/powerpoint/2010/main" val="36681545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95" y="609601"/>
            <a:ext cx="10353761" cy="533400"/>
          </a:xfrm>
        </p:spPr>
        <p:txBody>
          <a:bodyPr>
            <a:normAutofit fontScale="90000"/>
          </a:bodyPr>
          <a:lstStyle/>
          <a:p>
            <a:r>
              <a:rPr lang="es-MX" sz="1800" dirty="0"/>
              <a:t>Principales </a:t>
            </a:r>
            <a:r>
              <a:rPr lang="es-MX" sz="1800" dirty="0" err="1"/>
              <a:t>organelos</a:t>
            </a:r>
            <a:r>
              <a:rPr lang="es-MX" sz="1800" dirty="0"/>
              <a:t> de una célula eucariota y las funciones que desempeña.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3795" y="998621"/>
            <a:ext cx="10468079" cy="572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4972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amask" id="{F9A299A0-33D0-4E0F-9F3F-7163E3744208}" vid="{6B2E858E-683F-40D9-B4CB-284D097F3AC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TM04033921[[fn=Damasco]]</Template>
  <TotalTime>26</TotalTime>
  <Words>564</Words>
  <Application>Microsoft Office PowerPoint</Application>
  <PresentationFormat>Personalizado</PresentationFormat>
  <Paragraphs>31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Damask</vt:lpstr>
      <vt:lpstr>Presentación de PowerPoint</vt:lpstr>
      <vt:lpstr>Componentes de la célula</vt:lpstr>
      <vt:lpstr>Membrana celular o plasmática.</vt:lpstr>
      <vt:lpstr>Presentación de PowerPoint</vt:lpstr>
      <vt:lpstr>Presentación de PowerPoint</vt:lpstr>
      <vt:lpstr>Presentación de PowerPoint</vt:lpstr>
      <vt:lpstr>Estructuras relacionadas con los procesos energéticos</vt:lpstr>
      <vt:lpstr>Estructuras de soporte</vt:lpstr>
      <vt:lpstr>Presentación de PowerPoint</vt:lpstr>
      <vt:lpstr>Principales organelos de una célula eucariota y las funciones que desempeña.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Componentes de la célula</dc:title>
  <dc:creator>rodolfo diaz macias</dc:creator>
  <cp:lastModifiedBy>Ordoñez</cp:lastModifiedBy>
  <cp:revision>4</cp:revision>
  <dcterms:created xsi:type="dcterms:W3CDTF">2015-08-31T23:08:42Z</dcterms:created>
  <dcterms:modified xsi:type="dcterms:W3CDTF">2016-07-28T16:08:35Z</dcterms:modified>
</cp:coreProperties>
</file>