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12192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595" y="-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3" name="2 Rectángulo"/>
          <p:cNvSpPr/>
          <p:nvPr/>
        </p:nvSpPr>
        <p:spPr>
          <a:xfrm>
            <a:off x="1016000" y="609600"/>
            <a:ext cx="10261600" cy="510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800" dirty="0" smtClean="0"/>
          </a:p>
          <a:p>
            <a:pPr algn="ctr"/>
            <a:endParaRPr lang="es-MX" sz="2800" dirty="0" smtClean="0"/>
          </a:p>
          <a:p>
            <a:pPr algn="ctr"/>
            <a:endParaRPr lang="es-MX" sz="2800" dirty="0"/>
          </a:p>
          <a:p>
            <a:pPr algn="ctr"/>
            <a:endParaRPr lang="es-MX" sz="2800" dirty="0"/>
          </a:p>
        </p:txBody>
      </p:sp>
      <p:sp>
        <p:nvSpPr>
          <p:cNvPr id="5" name="4 CuadroTexto"/>
          <p:cNvSpPr txBox="1"/>
          <p:nvPr/>
        </p:nvSpPr>
        <p:spPr>
          <a:xfrm>
            <a:off x="4038600" y="914400"/>
            <a:ext cx="64655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MULTIVERSIDAD LATINOAMERICANA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CAMPUS TLAJOMULCO</a:t>
            </a:r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6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685800"/>
            <a:ext cx="2491270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990600" y="3124200"/>
            <a:ext cx="10287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ATENDER AL CLIENTE EN SU ENTORNO SOCIAL,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DE MANERA PRESENCIAL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17" name="object 17"/>
          <p:cNvSpPr/>
          <p:nvPr/>
        </p:nvSpPr>
        <p:spPr>
          <a:xfrm>
            <a:off x="0" y="0"/>
            <a:ext cx="12188952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1978152" y="820420"/>
            <a:ext cx="4253971" cy="775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6105"/>
              </a:lnSpc>
              <a:spcBef>
                <a:spcPts val="305"/>
              </a:spcBef>
            </a:pPr>
            <a:endParaRPr sz="5900" dirty="0">
              <a:latin typeface="Calibri"/>
              <a:cs typeface="Calibri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0" y="533400"/>
            <a:ext cx="1219200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solidFill>
                  <a:schemeClr val="bg1"/>
                </a:solidFill>
              </a:rPr>
              <a:t>MULTIVERSIDAD LATINOAMERICANA</a:t>
            </a:r>
          </a:p>
          <a:p>
            <a:pPr algn="ctr"/>
            <a:r>
              <a:rPr lang="es-ES" sz="4000" dirty="0" smtClean="0">
                <a:solidFill>
                  <a:schemeClr val="bg1"/>
                </a:solidFill>
              </a:rPr>
              <a:t>CAMPUS TLAJOMULCO</a:t>
            </a:r>
          </a:p>
          <a:p>
            <a:pPr algn="ctr"/>
            <a:endParaRPr lang="es-ES" sz="3200" dirty="0" smtClean="0">
              <a:solidFill>
                <a:schemeClr val="bg1"/>
              </a:solidFill>
            </a:endParaRPr>
          </a:p>
          <a:p>
            <a:pPr algn="ctr"/>
            <a:endParaRPr lang="es-ES" sz="3200" dirty="0" smtClean="0">
              <a:solidFill>
                <a:schemeClr val="bg1"/>
              </a:solidFill>
            </a:endParaRPr>
          </a:p>
          <a:p>
            <a:pPr algn="ctr"/>
            <a:r>
              <a:rPr lang="es-ES" sz="6000" dirty="0" smtClean="0">
                <a:solidFill>
                  <a:schemeClr val="bg1"/>
                </a:solidFill>
              </a:rPr>
              <a:t>ACTUALIZAR LOS SISTEMAS DE</a:t>
            </a:r>
          </a:p>
          <a:p>
            <a:pPr algn="ctr"/>
            <a:r>
              <a:rPr lang="es-ES" sz="6000" dirty="0" smtClean="0">
                <a:solidFill>
                  <a:schemeClr val="bg1"/>
                </a:solidFill>
              </a:rPr>
              <a:t>INFORMACIÓN DE LAS EMPRESAS</a:t>
            </a:r>
          </a:p>
          <a:p>
            <a:pPr algn="ctr"/>
            <a:endParaRPr lang="es-ES" sz="6000" dirty="0" smtClean="0">
              <a:solidFill>
                <a:schemeClr val="bg1"/>
              </a:solidFill>
            </a:endParaRPr>
          </a:p>
          <a:p>
            <a:pPr algn="ctr"/>
            <a:r>
              <a:rPr lang="es-ES" sz="2800" dirty="0" smtClean="0">
                <a:solidFill>
                  <a:schemeClr val="bg1"/>
                </a:solidFill>
              </a:rPr>
              <a:t>PROFESOR: JUDITH ALEJANDRA VIRGEN TENE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12188952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1235964" y="3965448"/>
            <a:ext cx="3116580" cy="27035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6601968" y="3965448"/>
            <a:ext cx="4049268" cy="26700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5" name="object 5"/>
          <p:cNvSpPr txBox="1"/>
          <p:nvPr/>
        </p:nvSpPr>
        <p:spPr>
          <a:xfrm>
            <a:off x="764540" y="1027954"/>
            <a:ext cx="1526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51356" y="1043305"/>
            <a:ext cx="9510534" cy="8898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 algn="just">
              <a:lnSpc>
                <a:spcPts val="2140"/>
              </a:lnSpc>
              <a:spcBef>
                <a:spcPts val="107"/>
              </a:spcBef>
            </a:pP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30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 la</a:t>
            </a:r>
            <a:r>
              <a:rPr sz="30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del s</a:t>
            </a:r>
            <a:r>
              <a:rPr sz="30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glo</a:t>
            </a:r>
            <a:r>
              <a:rPr sz="30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XX el rit</a:t>
            </a:r>
            <a:r>
              <a:rPr sz="30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acele</a:t>
            </a:r>
            <a:r>
              <a:rPr sz="3000" spc="-39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ado q</a:t>
            </a:r>
            <a:r>
              <a:rPr sz="30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0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la </a:t>
            </a:r>
            <a:r>
              <a:rPr sz="30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soc</a:t>
            </a:r>
            <a:r>
              <a:rPr sz="3000" spc="-4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edad</a:t>
            </a:r>
            <a:r>
              <a:rPr sz="30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30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n </a:t>
            </a:r>
            <a:r>
              <a:rPr sz="30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ec</a:t>
            </a:r>
            <a:r>
              <a:rPr sz="30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ología,</a:t>
            </a:r>
            <a:r>
              <a:rPr sz="30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000" spc="-4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dicina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lang="es-ES"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onom</a:t>
            </a:r>
            <a:r>
              <a:rPr sz="30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lang="es-ES"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z="30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c.</a:t>
            </a:r>
            <a:r>
              <a:rPr sz="30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r>
              <a:rPr lang="es-ES" sz="30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000" spc="-25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lang="es-ES" sz="3000" baseline="1365" dirty="0" smtClean="0">
                <a:solidFill>
                  <a:srgbClr val="FFFFFF"/>
                </a:solidFill>
                <a:latin typeface="Calibri"/>
                <a:cs typeface="Calibri"/>
              </a:rPr>
              <a:t>á</a:t>
            </a:r>
            <a:r>
              <a:rPr sz="30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obl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30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 las</a:t>
            </a:r>
            <a:r>
              <a:rPr sz="30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rg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ani</a:t>
            </a:r>
            <a:r>
              <a:rPr sz="30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aciones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asum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2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un</a:t>
            </a:r>
            <a:r>
              <a:rPr sz="30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0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oceso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ca</a:t>
            </a:r>
            <a:r>
              <a:rPr sz="30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bio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c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tinu</a:t>
            </a:r>
            <a:r>
              <a:rPr sz="30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lang="es-ES"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0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per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ane</a:t>
            </a:r>
            <a:r>
              <a:rPr sz="30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b</a:t>
            </a:r>
            <a:r>
              <a:rPr sz="30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ú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squeda</a:t>
            </a:r>
            <a:r>
              <a:rPr sz="30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jo</a:t>
            </a:r>
            <a:r>
              <a:rPr sz="3000" spc="-3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ar </a:t>
            </a:r>
            <a:r>
              <a:rPr sz="3000" spc="0" baseline="1365" smtClean="0">
                <a:solidFill>
                  <a:srgbClr val="FFFFFF"/>
                </a:solidFill>
                <a:latin typeface="Calibri"/>
                <a:cs typeface="Calibri"/>
              </a:rPr>
              <a:t>su </a:t>
            </a:r>
            <a:r>
              <a:rPr sz="3000" spc="0" baseline="1365" smtClean="0">
                <a:solidFill>
                  <a:srgbClr val="FFFFFF"/>
                </a:solidFill>
                <a:latin typeface="Calibri"/>
                <a:cs typeface="Calibri"/>
              </a:rPr>
              <a:t>co</a:t>
            </a:r>
            <a:r>
              <a:rPr sz="3000" spc="-9" baseline="1365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000" spc="0" baseline="1365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000" spc="-9" baseline="1365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baseline="1365" smtClean="0">
                <a:solidFill>
                  <a:srgbClr val="FFFFFF"/>
                </a:solidFill>
                <a:latin typeface="Calibri"/>
                <a:cs typeface="Calibri"/>
              </a:rPr>
              <a:t>tit</a:t>
            </a:r>
            <a:r>
              <a:rPr sz="3000" spc="-4" baseline="1365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0" baseline="1365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000" spc="-9" baseline="1365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0" baseline="1365" smtClean="0">
                <a:solidFill>
                  <a:srgbClr val="FFFFFF"/>
                </a:solidFill>
                <a:latin typeface="Calibri"/>
                <a:cs typeface="Calibri"/>
              </a:rPr>
              <a:t>dad</a:t>
            </a:r>
            <a:r>
              <a:rPr lang="es-MX"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4540" y="2502043"/>
            <a:ext cx="15265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51356" y="2517394"/>
            <a:ext cx="9607742" cy="11945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 algn="just">
              <a:lnSpc>
                <a:spcPts val="2140"/>
              </a:lnSpc>
              <a:spcBef>
                <a:spcPts val="107"/>
              </a:spcBef>
            </a:pPr>
            <a:r>
              <a:rPr sz="30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-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onj</a:t>
            </a:r>
            <a:r>
              <a:rPr sz="30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0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0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30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lo a</a:t>
            </a:r>
            <a:r>
              <a:rPr sz="30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er</a:t>
            </a:r>
            <a:r>
              <a:rPr sz="30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3000" spc="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ha </a:t>
            </a:r>
            <a:r>
              <a:rPr sz="3000" spc="-34" baseline="2730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enido asociado una</a:t>
            </a:r>
            <a:r>
              <a:rPr sz="30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000" spc="-39" baseline="273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0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30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ernacional</a:t>
            </a:r>
            <a:r>
              <a:rPr sz="30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-34" baseline="2730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r>
              <a:rPr sz="3000" spc="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0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las</a:t>
            </a:r>
            <a:r>
              <a:rPr lang="es-ES" sz="30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rg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ani</a:t>
            </a:r>
            <a:r>
              <a:rPr sz="3000" spc="-3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aciones</a:t>
            </a:r>
            <a:r>
              <a:rPr lang="es-ES"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z="30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ons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cuen</a:t>
            </a:r>
            <a:r>
              <a:rPr sz="30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ia</a:t>
            </a:r>
            <a:r>
              <a:rPr sz="3000" spc="-2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 la 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globa</a:t>
            </a:r>
            <a:r>
              <a:rPr sz="30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-3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r>
              <a:rPr lang="es-ES" sz="3000" baseline="1365" dirty="0" smtClean="0">
                <a:solidFill>
                  <a:srgbClr val="FFFFFF"/>
                </a:solidFill>
                <a:latin typeface="Calibri"/>
                <a:cs typeface="Calibri"/>
              </a:rPr>
              <a:t>;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ecrudeci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 la </a:t>
            </a:r>
            <a:r>
              <a:rPr sz="30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0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25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encia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qui</a:t>
            </a:r>
            <a:r>
              <a:rPr sz="3000" spc="-3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á</a:t>
            </a:r>
            <a:r>
              <a:rPr lang="es-ES"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3000" spc="-3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0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muc</a:t>
            </a:r>
            <a:r>
              <a:rPr sz="30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0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esas</a:t>
            </a:r>
            <a:r>
              <a:rPr sz="30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q</a:t>
            </a:r>
            <a:r>
              <a:rPr sz="30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no</a:t>
            </a:r>
            <a:r>
              <a:rPr sz="30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piensen en 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omp</a:t>
            </a:r>
            <a:r>
              <a:rPr sz="30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tir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30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el </a:t>
            </a:r>
            <a:r>
              <a:rPr sz="30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xt</a:t>
            </a:r>
            <a:r>
              <a:rPr sz="3000" spc="-3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anje</a:t>
            </a:r>
            <a:r>
              <a:rPr sz="30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, pe</a:t>
            </a:r>
            <a:r>
              <a:rPr sz="3000" spc="-4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si</a:t>
            </a:r>
            <a:r>
              <a:rPr sz="30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30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0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-3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xt</a:t>
            </a:r>
            <a:r>
              <a:rPr sz="3000" spc="-3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anje</a:t>
            </a:r>
            <a:r>
              <a:rPr sz="3000" spc="-3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lang="es-ES"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pensando</a:t>
            </a:r>
            <a:r>
              <a:rPr sz="30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omp</a:t>
            </a:r>
            <a:r>
              <a:rPr sz="30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tir</a:t>
            </a:r>
            <a:r>
              <a:rPr sz="30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000" spc="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q</a:t>
            </a:r>
            <a:r>
              <a:rPr sz="30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uí</a:t>
            </a:r>
            <a:r>
              <a:rPr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r>
              <a:rPr lang="es-ES" sz="30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12188952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48000" y="2438400"/>
            <a:ext cx="5911596" cy="38496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16051" y="1406196"/>
            <a:ext cx="20309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endParaRPr sz="2800" dirty="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65398" y="762000"/>
            <a:ext cx="9378802" cy="12344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263">
              <a:lnSpc>
                <a:spcPts val="2950"/>
              </a:lnSpc>
              <a:spcBef>
                <a:spcPts val="147"/>
              </a:spcBef>
            </a:pPr>
            <a:r>
              <a:rPr sz="4200" spc="-64" baseline="2925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4200" spc="9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ot</a:t>
            </a:r>
            <a:r>
              <a:rPr sz="4200" spc="-54" baseline="292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200" spc="14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4200" spc="-9" baseline="2925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200" spc="14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los</a:t>
            </a:r>
            <a:r>
              <a:rPr sz="4200" spc="-9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4200" spc="-9" baseline="292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4200" spc="-25" baseline="292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200" spc="-4" baseline="2925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4200" spc="19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de se</a:t>
            </a:r>
            <a:r>
              <a:rPr sz="4200" spc="9" baseline="292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4200" spc="-9" baseline="292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cio</a:t>
            </a:r>
            <a:r>
              <a:rPr sz="4200" spc="9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se</a:t>
            </a:r>
            <a:r>
              <a:rPr sz="4200" spc="9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4200" spc="-14" baseline="292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200" spc="-34" baseline="292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eme</a:t>
            </a:r>
            <a:r>
              <a:rPr sz="4200" spc="-34" baseline="2925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4200" spc="-8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4200" spc="9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4200" spc="-14" baseline="2925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4200" spc="19" baseline="29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-50" baseline="292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xi</a:t>
            </a:r>
            <a:r>
              <a:rPr sz="4200" spc="-44" baseline="2925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4200" spc="-25" baseline="29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200" spc="0" baseline="292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endParaRPr sz="2800" dirty="0">
              <a:latin typeface="Calibri"/>
              <a:cs typeface="Calibri"/>
            </a:endParaRPr>
          </a:p>
          <a:p>
            <a:pPr marL="12700">
              <a:lnSpc>
                <a:spcPts val="3360"/>
              </a:lnSpc>
              <a:spcBef>
                <a:spcPts val="20"/>
              </a:spcBef>
            </a:pP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una</a:t>
            </a:r>
            <a:r>
              <a:rPr sz="4200" spc="-32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apue</a:t>
            </a:r>
            <a:r>
              <a:rPr sz="4200" spc="-44" baseline="195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4200" spc="-34" baseline="195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200" spc="-51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global</a:t>
            </a:r>
            <a:r>
              <a:rPr sz="4200" spc="-68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por</a:t>
            </a:r>
            <a:r>
              <a:rPr sz="4200" spc="-24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4200" spc="-29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-19" baseline="195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4200" spc="-4" baseline="195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dad</a:t>
            </a:r>
            <a:r>
              <a:rPr sz="4200" spc="-59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4200" spc="-8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4200" spc="-14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decir ce</a:t>
            </a:r>
            <a:r>
              <a:rPr sz="4200" spc="-44" baseline="195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200" spc="-14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er</a:t>
            </a:r>
            <a:r>
              <a:rPr sz="4200" spc="-44" baseline="195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200" spc="-34" baseline="195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4200" spc="-39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4200" spc="-12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-19" baseline="195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4200" spc="-4" baseline="195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dad</a:t>
            </a:r>
            <a:endParaRPr sz="2800" dirty="0">
              <a:latin typeface="Calibri"/>
              <a:cs typeface="Calibri"/>
            </a:endParaRPr>
          </a:p>
          <a:p>
            <a:pPr marL="12700" marR="53263">
              <a:lnSpc>
                <a:spcPts val="3360"/>
              </a:lnSpc>
            </a:pPr>
            <a:r>
              <a:rPr sz="4200" spc="-25" baseline="195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200" spc="-34" baseline="195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4200" spc="-19" baseline="19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0" baseline="1950" dirty="0" smtClean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endParaRPr sz="2800" dirty="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48" y="1524"/>
            <a:ext cx="12188952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276600" y="2819400"/>
            <a:ext cx="5588508" cy="4038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3400" y="228600"/>
            <a:ext cx="1526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4400" y="152400"/>
            <a:ext cx="10744199" cy="167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 algn="just">
              <a:lnSpc>
                <a:spcPts val="2140"/>
              </a:lnSpc>
              <a:spcBef>
                <a:spcPts val="107"/>
              </a:spcBef>
            </a:pP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Si las</a:t>
            </a:r>
            <a:r>
              <a:rPr sz="3600" spc="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esas</a:t>
            </a:r>
            <a:r>
              <a:rPr sz="3600" spc="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600" spc="-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no</a:t>
            </a:r>
            <a:r>
              <a:rPr sz="36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asum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n un pla</a:t>
            </a:r>
            <a:r>
              <a:rPr sz="36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ea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2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sus s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3600" spc="4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34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3600" spc="-9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-25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á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3600" spc="-9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s-ES"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9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omo</a:t>
            </a:r>
            <a:r>
              <a:rPr lang="es-ES"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25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3600" spc="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3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s-ES"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SI</a:t>
            </a:r>
            <a:r>
              <a:rPr lang="es-ES"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), 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decir 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lá</a:t>
            </a:r>
            <a:r>
              <a:rPr sz="36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un 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4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 soft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fun</a:t>
            </a:r>
            <a:r>
              <a:rPr sz="3600" spc="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nes</a:t>
            </a:r>
            <a:r>
              <a:rPr lang="es-ES"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adm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ni</a:t>
            </a:r>
            <a:r>
              <a:rPr sz="36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-3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25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36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y no</a:t>
            </a:r>
            <a:r>
              <a:rPr sz="3600" spc="-2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ap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ec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su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da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3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 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ial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co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ene</a:t>
            </a:r>
            <a:r>
              <a:rPr sz="3600" spc="-3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ado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600" spc="-25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1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25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ajas</a:t>
            </a:r>
            <a:r>
              <a:rPr lang="es-ES"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omp</a:t>
            </a:r>
            <a:r>
              <a:rPr sz="3600" spc="-1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tit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36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desde 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na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specti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ap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36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egia</a:t>
            </a:r>
            <a:r>
              <a:rPr sz="3600" spc="2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la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rg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ani</a:t>
            </a:r>
            <a:r>
              <a:rPr sz="3600" spc="-3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r>
              <a:rPr lang="es-ES"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n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da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el</a:t>
            </a:r>
            <a:r>
              <a:rPr lang="es-ES"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lu</a:t>
            </a:r>
            <a:r>
              <a:rPr sz="36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ar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q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ne la</a:t>
            </a:r>
            <a:r>
              <a:rPr sz="36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rg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ani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en el me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ado 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 </a:t>
            </a:r>
            <a:r>
              <a:rPr sz="3600" spc="-25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3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lang="es-ES" sz="3600" baseline="1365" dirty="0" smtClean="0">
                <a:solidFill>
                  <a:srgbClr val="FFFFFF"/>
                </a:solidFill>
                <a:latin typeface="Calibri"/>
                <a:cs typeface="Calibri"/>
              </a:rPr>
              <a:t>á</a:t>
            </a:r>
            <a:r>
              <a:rPr sz="36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perju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ado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el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tie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po</a:t>
            </a:r>
            <a:r>
              <a:rPr lang="es-ES"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14400" y="1905000"/>
            <a:ext cx="10591799" cy="889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 algn="just">
              <a:lnSpc>
                <a:spcPts val="2140"/>
              </a:lnSpc>
              <a:spcBef>
                <a:spcPts val="107"/>
              </a:spcBef>
            </a:pP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Se</a:t>
            </a:r>
            <a:r>
              <a:rPr sz="3600" spc="-34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lang="es-ES" sz="3600" baseline="2730" dirty="0" smtClean="0">
                <a:solidFill>
                  <a:srgbClr val="FFFFFF"/>
                </a:solidFill>
                <a:latin typeface="Calibri"/>
                <a:cs typeface="Calibri"/>
              </a:rPr>
              <a:t>á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ues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la o</a:t>
            </a:r>
            <a:r>
              <a:rPr sz="36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rg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ani</a:t>
            </a:r>
            <a:r>
              <a:rPr sz="3600" spc="-34" baseline="2730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r>
              <a:rPr sz="3600" spc="-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 y ap</a:t>
            </a:r>
            <a:r>
              <a:rPr sz="3600" spc="-34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ec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 e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st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ec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-39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so de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mane</a:t>
            </a:r>
            <a:r>
              <a:rPr sz="3600" spc="-39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4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ec</a:t>
            </a:r>
            <a:r>
              <a:rPr sz="3600" spc="4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ada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lang="es-ES"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3600" spc="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s-ES"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25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3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á</a:t>
            </a:r>
            <a:r>
              <a:rPr sz="36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dispos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ción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ert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 en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un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ing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edie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36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é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x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omo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1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25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lang="es-ES"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-3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25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égi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ial</a:t>
            </a:r>
            <a:r>
              <a:rPr sz="3600" spc="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por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ia pa</a:t>
            </a:r>
            <a:r>
              <a:rPr sz="3600" spc="-3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omp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3600" spc="-20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9" name="object 5"/>
          <p:cNvSpPr txBox="1"/>
          <p:nvPr/>
        </p:nvSpPr>
        <p:spPr>
          <a:xfrm>
            <a:off x="609600" y="1981200"/>
            <a:ext cx="1526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48" y="1524"/>
            <a:ext cx="12188952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705100" y="2743200"/>
            <a:ext cx="6972300" cy="39303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871852" y="304800"/>
            <a:ext cx="7828787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65"/>
              </a:lnSpc>
              <a:spcBef>
                <a:spcPts val="188"/>
              </a:spcBef>
            </a:pPr>
            <a:r>
              <a:rPr sz="5400" spc="-159" baseline="3034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5400" spc="-79" baseline="3034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5400" spc="-219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5400" spc="-85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5400" spc="-34" baseline="303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5400" spc="-25" baseline="303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SI</a:t>
            </a:r>
            <a:r>
              <a:rPr sz="5400" spc="-39" baseline="3034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AD</a:t>
            </a:r>
            <a:r>
              <a:rPr sz="5400" spc="-222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5400" spc="-39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4" baseline="3034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5400" spc="-77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-9" baseline="303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5400" spc="-39" baseline="3034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ORM</a:t>
            </a:r>
            <a:r>
              <a:rPr sz="5400" spc="-14" baseline="3034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CIÓN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4400" y="990600"/>
            <a:ext cx="10820400" cy="8897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 algn="just">
              <a:lnSpc>
                <a:spcPts val="2140"/>
              </a:lnSpc>
              <a:spcBef>
                <a:spcPts val="107"/>
              </a:spcBef>
            </a:pP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eor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onóm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-34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adicional ha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b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de la tie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39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a,</a:t>
            </a:r>
            <a:r>
              <a:rPr sz="3600" spc="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el t</a:t>
            </a:r>
            <a:r>
              <a:rPr sz="3600" spc="-34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abajo y</a:t>
            </a:r>
            <a:r>
              <a:rPr sz="36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el capi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3600" spc="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omo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los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25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ec</a:t>
            </a:r>
            <a:r>
              <a:rPr sz="3600" spc="4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-39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sos</a:t>
            </a:r>
            <a:r>
              <a:rPr lang="es-ES"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onóm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fu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dame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in emba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ada 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z con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-39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ono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36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3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r>
              <a:rPr lang="es-ES"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ha 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do ocupan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un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lu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ar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omo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ec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-3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so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-3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25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égi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lang="es-ES"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,</a:t>
            </a:r>
            <a:r>
              <a:rPr sz="36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da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su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demo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ada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por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ia.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90600" y="2286000"/>
            <a:ext cx="9601200" cy="457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0"/>
              </a:lnSpc>
              <a:spcBef>
                <a:spcPts val="107"/>
              </a:spcBef>
            </a:pP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3600" spc="-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y nadie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po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da</a:t>
            </a:r>
            <a:r>
              <a:rPr sz="3600" spc="-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q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3600" spc="451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9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MA</a:t>
            </a:r>
            <a:r>
              <a:rPr sz="36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lang="es-ES" sz="3600" baseline="2730" dirty="0" smtClean="0">
                <a:solidFill>
                  <a:srgbClr val="FFFFFF"/>
                </a:solidFill>
                <a:latin typeface="Calibri"/>
                <a:cs typeface="Calibri"/>
              </a:rPr>
              <a:t>IÓ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3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S 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10" name="object 5"/>
          <p:cNvSpPr txBox="1"/>
          <p:nvPr/>
        </p:nvSpPr>
        <p:spPr>
          <a:xfrm>
            <a:off x="609347" y="990600"/>
            <a:ext cx="152653" cy="228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11" name="object 5"/>
          <p:cNvSpPr txBox="1"/>
          <p:nvPr/>
        </p:nvSpPr>
        <p:spPr>
          <a:xfrm>
            <a:off x="609600" y="2286000"/>
            <a:ext cx="228599" cy="381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-457200" y="228600"/>
            <a:ext cx="12188952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019800" y="2133600"/>
            <a:ext cx="5715000" cy="3962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04800" y="838200"/>
            <a:ext cx="152399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9600" y="762000"/>
            <a:ext cx="11125199" cy="15200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40"/>
              </a:lnSpc>
              <a:spcBef>
                <a:spcPts val="107"/>
              </a:spcBef>
            </a:pP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600" spc="-39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og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 i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por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ia de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la 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34" baseline="2730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ación ha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ju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tif</a:t>
            </a:r>
            <a:r>
              <a:rPr sz="3600" spc="-4" baseline="273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ado q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muc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di</a:t>
            </a:r>
            <a:r>
              <a:rPr sz="3600" spc="-25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ecti</a:t>
            </a:r>
            <a:r>
              <a:rPr sz="3600" spc="-29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600" spc="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dediq</a:t>
            </a:r>
            <a:r>
              <a:rPr sz="3600" spc="4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lang="es-ES"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600" spc="-1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ada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par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 de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su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mpo a 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aciona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se</a:t>
            </a:r>
            <a:r>
              <a:rPr sz="3600" spc="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b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ener</a:t>
            </a:r>
            <a:r>
              <a:rPr sz="36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os 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ac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600" spc="446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con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so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36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lang="es-ES"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i</a:t>
            </a:r>
            <a:r>
              <a:rPr lang="es-MX" sz="3600" spc="-25" baseline="2730" dirty="0" smtClean="0">
                <a:solidFill>
                  <a:srgbClr val="FFFFFF"/>
                </a:solidFill>
                <a:cs typeface="Calibri"/>
              </a:rPr>
              <a:t>nt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e</a:t>
            </a:r>
            <a:r>
              <a:rPr lang="es-MX" sz="3600" spc="-29" baseline="2730" dirty="0" smtClean="0">
                <a:solidFill>
                  <a:srgbClr val="FFFFFF"/>
                </a:solidFill>
                <a:cs typeface="Calibri"/>
              </a:rPr>
              <a:t>r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és</a:t>
            </a:r>
            <a:r>
              <a:rPr lang="es-MX" sz="3600" spc="19" baseline="2730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q</a:t>
            </a:r>
            <a:r>
              <a:rPr lang="es-MX" sz="3600" spc="4" baseline="2730" dirty="0" smtClean="0">
                <a:solidFill>
                  <a:srgbClr val="FFFFFF"/>
                </a:solidFill>
                <a:cs typeface="Calibri"/>
              </a:rPr>
              <a:t>u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e</a:t>
            </a:r>
            <a:r>
              <a:rPr lang="es-MX" sz="3600" spc="-9" baseline="2730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l</a:t>
            </a:r>
            <a:r>
              <a:rPr lang="es-MX" sz="3600" spc="-4" baseline="2730" dirty="0" smtClean="0">
                <a:solidFill>
                  <a:srgbClr val="FFFFFF"/>
                </a:solidFill>
                <a:cs typeface="Calibri"/>
              </a:rPr>
              <a:t>e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s</a:t>
            </a:r>
            <a:r>
              <a:rPr lang="es-MX" sz="3600" spc="9" baseline="2730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per</a:t>
            </a:r>
            <a:r>
              <a:rPr lang="es-MX" sz="3600" spc="-4" baseline="2730" dirty="0" smtClean="0">
                <a:solidFill>
                  <a:srgbClr val="FFFFFF"/>
                </a:solidFill>
                <a:cs typeface="Calibri"/>
              </a:rPr>
              <a:t>m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i</a:t>
            </a:r>
            <a:r>
              <a:rPr lang="es-MX" sz="3600" spc="-29" baseline="2730" dirty="0" smtClean="0">
                <a:solidFill>
                  <a:srgbClr val="FFFFFF"/>
                </a:solidFill>
                <a:cs typeface="Calibri"/>
              </a:rPr>
              <a:t>t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an</a:t>
            </a:r>
            <a:r>
              <a:rPr lang="es-MX" sz="3600" spc="4" baseline="2730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ac</a:t>
            </a:r>
            <a:r>
              <a:rPr lang="es-MX" sz="3600" spc="4" baseline="2730" dirty="0" smtClean="0">
                <a:solidFill>
                  <a:srgbClr val="FFFFFF"/>
                </a:solidFill>
                <a:cs typeface="Calibri"/>
              </a:rPr>
              <a:t>c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eder a mas</a:t>
            </a:r>
            <a:r>
              <a:rPr lang="es-MX" sz="3600" spc="451" baseline="2730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i</a:t>
            </a:r>
            <a:r>
              <a:rPr lang="es-MX" sz="3600" spc="-9" baseline="2730" dirty="0" smtClean="0">
                <a:solidFill>
                  <a:srgbClr val="FFFFFF"/>
                </a:solidFill>
                <a:cs typeface="Calibri"/>
              </a:rPr>
              <a:t>n</a:t>
            </a:r>
            <a:r>
              <a:rPr lang="es-MX" sz="3600" spc="-34" baseline="2730" dirty="0" smtClean="0">
                <a:solidFill>
                  <a:srgbClr val="FFFFFF"/>
                </a:solidFill>
                <a:cs typeface="Calibri"/>
              </a:rPr>
              <a:t>f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or</a:t>
            </a:r>
            <a:r>
              <a:rPr lang="es-MX" sz="3600" spc="-9" baseline="2730" dirty="0" smtClean="0">
                <a:solidFill>
                  <a:srgbClr val="FFFFFF"/>
                </a:solidFill>
                <a:cs typeface="Calibri"/>
              </a:rPr>
              <a:t>m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ación “</a:t>
            </a:r>
            <a:r>
              <a:rPr lang="es-MX" sz="3600" spc="-9" baseline="2730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pri</a:t>
            </a:r>
            <a:r>
              <a:rPr lang="es-MX" sz="3600" spc="-9" baseline="2730" dirty="0" smtClean="0">
                <a:solidFill>
                  <a:srgbClr val="FFFFFF"/>
                </a:solidFill>
                <a:cs typeface="Calibri"/>
              </a:rPr>
              <a:t>v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i</a:t>
            </a:r>
            <a:r>
              <a:rPr lang="es-MX" sz="3600" spc="-9" baseline="2730" dirty="0" smtClean="0">
                <a:solidFill>
                  <a:srgbClr val="FFFFFF"/>
                </a:solidFill>
                <a:cs typeface="Calibri"/>
              </a:rPr>
              <a:t>l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egiada</a:t>
            </a:r>
            <a:r>
              <a:rPr lang="es-MX" sz="3600" spc="14" baseline="2730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“</a:t>
            </a:r>
            <a:r>
              <a:rPr lang="es-MX" sz="3600" spc="-4" baseline="2730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q</a:t>
            </a:r>
            <a:r>
              <a:rPr lang="es-MX" sz="3600" spc="4" baseline="2730" dirty="0" smtClean="0">
                <a:solidFill>
                  <a:srgbClr val="FFFFFF"/>
                </a:solidFill>
                <a:cs typeface="Calibri"/>
              </a:rPr>
              <a:t>u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e</a:t>
            </a:r>
            <a:r>
              <a:rPr lang="es-MX" sz="3600" spc="-9" baseline="2730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l</a:t>
            </a:r>
            <a:r>
              <a:rPr lang="es-MX" sz="3600" spc="-4" baseline="2730" dirty="0" smtClean="0">
                <a:solidFill>
                  <a:srgbClr val="FFFFFF"/>
                </a:solidFill>
                <a:cs typeface="Calibri"/>
              </a:rPr>
              <a:t>e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s</a:t>
            </a:r>
            <a:r>
              <a:rPr lang="es-MX" sz="3600" spc="9" baseline="2730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spc="-9" baseline="2730" dirty="0" smtClean="0">
                <a:solidFill>
                  <a:srgbClr val="FFFFFF"/>
                </a:solidFill>
                <a:cs typeface="Calibri"/>
              </a:rPr>
              <a:t>c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on</a:t>
            </a:r>
            <a:r>
              <a:rPr lang="es-MX" sz="3600" spc="4" baseline="2730" dirty="0" smtClean="0">
                <a:solidFill>
                  <a:srgbClr val="FFFFFF"/>
                </a:solidFill>
                <a:cs typeface="Calibri"/>
              </a:rPr>
              <a:t>d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u</a:t>
            </a:r>
            <a:r>
              <a:rPr lang="es-MX" sz="3600" spc="-44" baseline="2730" dirty="0" smtClean="0">
                <a:solidFill>
                  <a:srgbClr val="FFFFFF"/>
                </a:solidFill>
                <a:cs typeface="Calibri"/>
              </a:rPr>
              <a:t>z</a:t>
            </a:r>
            <a:r>
              <a:rPr lang="es-MX" sz="3600" spc="-9" baseline="2730" dirty="0" smtClean="0">
                <a:solidFill>
                  <a:srgbClr val="FFFFFF"/>
                </a:solidFill>
                <a:cs typeface="Calibri"/>
              </a:rPr>
              <a:t>c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a</a:t>
            </a:r>
            <a:r>
              <a:rPr lang="es-MX" sz="3600" spc="-29" baseline="2730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2730" dirty="0" smtClean="0">
                <a:solidFill>
                  <a:srgbClr val="FFFFFF"/>
                </a:solidFill>
                <a:cs typeface="Calibri"/>
              </a:rPr>
              <a:t>a </a:t>
            </a:r>
            <a:r>
              <a:rPr lang="es-MX" sz="3600" spc="-9" baseline="1365" dirty="0" smtClean="0">
                <a:solidFill>
                  <a:srgbClr val="FFFFFF"/>
                </a:solidFill>
                <a:cs typeface="Calibri"/>
              </a:rPr>
              <a:t>m</a:t>
            </a:r>
            <a:r>
              <a:rPr lang="es-MX" sz="3600" baseline="1365" dirty="0" smtClean="0">
                <a:solidFill>
                  <a:srgbClr val="FFFFFF"/>
                </a:solidFill>
                <a:cs typeface="Calibri"/>
              </a:rPr>
              <a:t>ejo</a:t>
            </a:r>
            <a:r>
              <a:rPr lang="es-MX" sz="3600" spc="-44" baseline="1365" dirty="0" smtClean="0">
                <a:solidFill>
                  <a:srgbClr val="FFFFFF"/>
                </a:solidFill>
                <a:cs typeface="Calibri"/>
              </a:rPr>
              <a:t>r</a:t>
            </a:r>
            <a:r>
              <a:rPr lang="es-MX" sz="3600" baseline="1365" dirty="0" smtClean="0">
                <a:solidFill>
                  <a:srgbClr val="FFFFFF"/>
                </a:solidFill>
                <a:cs typeface="Calibri"/>
              </a:rPr>
              <a:t>ar </a:t>
            </a:r>
            <a:r>
              <a:rPr lang="es-MX" sz="3600" spc="-9" baseline="1365" dirty="0" smtClean="0">
                <a:solidFill>
                  <a:srgbClr val="FFFFFF"/>
                </a:solidFill>
                <a:cs typeface="Calibri"/>
              </a:rPr>
              <a:t>s</a:t>
            </a:r>
            <a:r>
              <a:rPr lang="es-MX" sz="3600" baseline="1365" dirty="0" smtClean="0">
                <a:solidFill>
                  <a:srgbClr val="FFFFFF"/>
                </a:solidFill>
                <a:cs typeface="Calibri"/>
              </a:rPr>
              <a:t>u</a:t>
            </a:r>
            <a:r>
              <a:rPr lang="es-MX" sz="3600" spc="-4" baseline="1365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1365" dirty="0" smtClean="0">
                <a:solidFill>
                  <a:srgbClr val="FFFFFF"/>
                </a:solidFill>
                <a:cs typeface="Calibri"/>
              </a:rPr>
              <a:t>p</a:t>
            </a:r>
            <a:r>
              <a:rPr lang="es-MX" sz="3600" spc="-39" baseline="1365" dirty="0" smtClean="0">
                <a:solidFill>
                  <a:srgbClr val="FFFFFF"/>
                </a:solidFill>
                <a:cs typeface="Calibri"/>
              </a:rPr>
              <a:t>r</a:t>
            </a:r>
            <a:r>
              <a:rPr lang="es-MX" sz="3600" baseline="1365" dirty="0" smtClean="0">
                <a:solidFill>
                  <a:srgbClr val="FFFFFF"/>
                </a:solidFill>
                <a:cs typeface="Calibri"/>
              </a:rPr>
              <a:t>oceso</a:t>
            </a:r>
            <a:r>
              <a:rPr lang="es-MX" sz="3600" spc="-4" baseline="1365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baseline="1365" dirty="0" smtClean="0">
                <a:solidFill>
                  <a:srgbClr val="FFFFFF"/>
                </a:solidFill>
                <a:cs typeface="Calibri"/>
              </a:rPr>
              <a:t>de</a:t>
            </a:r>
            <a:r>
              <a:rPr lang="es-MX" sz="3600" spc="-4" baseline="1365" dirty="0" smtClean="0">
                <a:solidFill>
                  <a:srgbClr val="FFFFFF"/>
                </a:solidFill>
                <a:cs typeface="Calibri"/>
              </a:rPr>
              <a:t> </a:t>
            </a:r>
            <a:r>
              <a:rPr lang="es-MX" sz="3600" spc="-25" baseline="1365" dirty="0" smtClean="0">
                <a:solidFill>
                  <a:srgbClr val="FFFFFF"/>
                </a:solidFill>
                <a:cs typeface="Calibri"/>
              </a:rPr>
              <a:t>t</a:t>
            </a:r>
            <a:r>
              <a:rPr lang="es-MX" sz="3600" baseline="1365" dirty="0" smtClean="0">
                <a:solidFill>
                  <a:srgbClr val="FFFFFF"/>
                </a:solidFill>
                <a:cs typeface="Calibri"/>
              </a:rPr>
              <a:t>o</a:t>
            </a:r>
            <a:r>
              <a:rPr lang="es-MX" sz="3600" spc="-9" baseline="1365" dirty="0" smtClean="0">
                <a:solidFill>
                  <a:srgbClr val="FFFFFF"/>
                </a:solidFill>
                <a:cs typeface="Calibri"/>
              </a:rPr>
              <a:t>m</a:t>
            </a:r>
            <a:r>
              <a:rPr lang="es-MX" sz="3600" baseline="1365" dirty="0" smtClean="0">
                <a:solidFill>
                  <a:srgbClr val="FFFFFF"/>
                </a:solidFill>
                <a:cs typeface="Calibri"/>
              </a:rPr>
              <a:t>a de </a:t>
            </a:r>
            <a:r>
              <a:rPr lang="es-MX" sz="3600" spc="4" baseline="1365" dirty="0" smtClean="0">
                <a:solidFill>
                  <a:srgbClr val="FFFFFF"/>
                </a:solidFill>
                <a:cs typeface="Calibri"/>
              </a:rPr>
              <a:t>d</a:t>
            </a:r>
            <a:r>
              <a:rPr lang="es-MX" sz="3600" baseline="1365" dirty="0" smtClean="0">
                <a:solidFill>
                  <a:srgbClr val="FFFFFF"/>
                </a:solidFill>
                <a:cs typeface="Calibri"/>
              </a:rPr>
              <a:t>eci</a:t>
            </a:r>
            <a:r>
              <a:rPr lang="es-MX" sz="3600" spc="-9" baseline="1365" dirty="0" smtClean="0">
                <a:solidFill>
                  <a:srgbClr val="FFFFFF"/>
                </a:solidFill>
                <a:cs typeface="Calibri"/>
              </a:rPr>
              <a:t>s</a:t>
            </a:r>
            <a:r>
              <a:rPr lang="es-MX" sz="3600" baseline="1365" dirty="0" smtClean="0">
                <a:solidFill>
                  <a:srgbClr val="FFFFFF"/>
                </a:solidFill>
                <a:cs typeface="Calibri"/>
              </a:rPr>
              <a:t>i</a:t>
            </a:r>
            <a:r>
              <a:rPr lang="es-MX" sz="3600" spc="-4" baseline="1365" dirty="0" smtClean="0">
                <a:solidFill>
                  <a:srgbClr val="FFFFFF"/>
                </a:solidFill>
                <a:cs typeface="Calibri"/>
              </a:rPr>
              <a:t>o</a:t>
            </a:r>
            <a:r>
              <a:rPr lang="es-MX" sz="3600" baseline="1365" dirty="0" smtClean="0">
                <a:solidFill>
                  <a:srgbClr val="FFFFFF"/>
                </a:solidFill>
                <a:cs typeface="Calibri"/>
              </a:rPr>
              <a:t>nes.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5800" y="2667000"/>
            <a:ext cx="5029200" cy="23319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 algn="just">
              <a:lnSpc>
                <a:spcPts val="2140"/>
              </a:lnSpc>
              <a:spcBef>
                <a:spcPts val="107"/>
              </a:spcBef>
            </a:pP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 </a:t>
            </a:r>
            <a:r>
              <a:rPr lang="es-ES"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ú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lti</a:t>
            </a:r>
            <a:r>
              <a:rPr sz="3600" spc="-9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ec</a:t>
            </a:r>
            <a:r>
              <a:rPr sz="3600" spc="4" baseline="2730" dirty="0" smtClean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ha 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ido con</a:t>
            </a:r>
            <a:r>
              <a:rPr sz="36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tat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ado por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au</a:t>
            </a:r>
            <a:r>
              <a:rPr sz="36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3600" spc="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9" baseline="2730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omo</a:t>
            </a:r>
            <a:r>
              <a:rPr sz="3600" spc="-25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-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9" baseline="2730" dirty="0" smtClean="0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art</a:t>
            </a:r>
            <a:r>
              <a:rPr sz="3600" spc="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600" spc="19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Mi</a:t>
            </a:r>
            <a:r>
              <a:rPr sz="3600" spc="-19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tzbe</a:t>
            </a:r>
            <a:r>
              <a:rPr sz="3600" spc="-25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600" spc="-14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q</a:t>
            </a:r>
            <a:r>
              <a:rPr sz="3600" spc="4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4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2730" dirty="0" err="1" smtClean="0">
                <a:solidFill>
                  <a:srgbClr val="FFFFFF"/>
                </a:solidFill>
                <a:latin typeface="Calibri"/>
                <a:cs typeface="Calibri"/>
              </a:rPr>
              <a:t>nes</a:t>
            </a:r>
            <a:r>
              <a:rPr lang="es-ES" sz="3600" spc="0" baseline="273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9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fi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ma</a:t>
            </a:r>
            <a:r>
              <a:rPr sz="3600" spc="-4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36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q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el 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600" spc="-3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oceso q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ene</a:t>
            </a:r>
            <a:r>
              <a:rPr sz="3600" spc="-3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los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ecti</a:t>
            </a:r>
            <a:r>
              <a:rPr sz="3600" spc="-29" baseline="1365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600" spc="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pa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 la 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oma de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4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iones</a:t>
            </a:r>
            <a:r>
              <a:rPr lang="es-ES"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err="1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mas i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fluenci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do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por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sus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fue</a:t>
            </a:r>
            <a:r>
              <a:rPr sz="3600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3600" spc="-39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sona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 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3600" spc="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14" baseline="1365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ación,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que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por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un</a:t>
            </a:r>
            <a:endParaRPr sz="3600" dirty="0">
              <a:latin typeface="Calibri"/>
              <a:cs typeface="Calibri"/>
            </a:endParaRPr>
          </a:p>
          <a:p>
            <a:pPr marL="12700" marR="38176" algn="just">
              <a:lnSpc>
                <a:spcPts val="2400"/>
              </a:lnSpc>
            </a:pP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600" spc="-34" baseline="136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oceso</a:t>
            </a:r>
            <a:r>
              <a:rPr sz="3600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600" spc="-4" baseline="1365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di</a:t>
            </a:r>
            <a:r>
              <a:rPr sz="3600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ado.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12" name="object 7"/>
          <p:cNvSpPr txBox="1"/>
          <p:nvPr/>
        </p:nvSpPr>
        <p:spPr>
          <a:xfrm>
            <a:off x="381001" y="2971800"/>
            <a:ext cx="152399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12188952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57200" y="304800"/>
            <a:ext cx="11430000" cy="5638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1694" marR="1572386" algn="ctr">
              <a:lnSpc>
                <a:spcPts val="3765"/>
              </a:lnSpc>
              <a:spcBef>
                <a:spcPts val="188"/>
              </a:spcBef>
            </a:pPr>
            <a:r>
              <a:rPr sz="40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SI</a:t>
            </a:r>
            <a:r>
              <a:rPr sz="4000" spc="-9" baseline="3034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40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TEMAS</a:t>
            </a:r>
            <a:r>
              <a:rPr sz="4000" spc="-320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4000" spc="-39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4000" spc="-39" baseline="3034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40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ORM</a:t>
            </a:r>
            <a:r>
              <a:rPr sz="4000" spc="-14" baseline="3034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CIÓN</a:t>
            </a:r>
            <a:r>
              <a:rPr sz="4000" spc="109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VE</a:t>
            </a:r>
            <a:r>
              <a:rPr sz="4000" spc="-43" baseline="303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SUS</a:t>
            </a:r>
            <a:r>
              <a:rPr lang="es-ES" sz="40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baseline="1517" dirty="0" smtClean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4000" spc="-44" baseline="1517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4000" spc="0" baseline="1517" dirty="0" smtClean="0">
                <a:solidFill>
                  <a:srgbClr val="FFFFFF"/>
                </a:solidFill>
                <a:latin typeface="Calibri"/>
                <a:cs typeface="Calibri"/>
              </a:rPr>
              <a:t>ORM</a:t>
            </a:r>
            <a:r>
              <a:rPr sz="4000" spc="-275" baseline="151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0" baseline="1517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4000" spc="-14" baseline="1517" dirty="0" smtClean="0">
                <a:solidFill>
                  <a:srgbClr val="FFFFFF"/>
                </a:solidFill>
                <a:latin typeface="Calibri"/>
                <a:cs typeface="Calibri"/>
              </a:rPr>
              <a:t>ZA</a:t>
            </a:r>
            <a:r>
              <a:rPr sz="4000" spc="0" baseline="1517" dirty="0" smtClean="0">
                <a:solidFill>
                  <a:srgbClr val="FFFFFF"/>
                </a:solidFill>
                <a:latin typeface="Calibri"/>
                <a:cs typeface="Calibri"/>
              </a:rPr>
              <a:t>CI</a:t>
            </a:r>
            <a:r>
              <a:rPr sz="4000" spc="-14" baseline="1517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4000" spc="0" baseline="1517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endParaRPr lang="es-ES" sz="4000" spc="0" baseline="1517" dirty="0" smtClean="0">
              <a:solidFill>
                <a:srgbClr val="FFFFFF"/>
              </a:solidFill>
              <a:latin typeface="Calibri"/>
              <a:cs typeface="Calibri"/>
            </a:endParaRPr>
          </a:p>
          <a:p>
            <a:pPr marL="12700" marR="476079" algn="just">
              <a:lnSpc>
                <a:spcPts val="2400"/>
              </a:lnSpc>
              <a:spcBef>
                <a:spcPts val="2844"/>
              </a:spcBef>
            </a:pP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2400" spc="-25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ec</a:t>
            </a:r>
            <a:r>
              <a:rPr sz="2400" spc="4" dirty="0" err="1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19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25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4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19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25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al uti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39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ar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el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lang="es-ES" sz="2400" dirty="0" smtClean="0">
                <a:solidFill>
                  <a:srgbClr val="FFFFFF"/>
                </a:solidFill>
                <a:latin typeface="Calibri"/>
                <a:cs typeface="Calibri"/>
              </a:rPr>
              <a:t>é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-9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ino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 s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29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3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34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ación SI se t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ende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ensar 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que</a:t>
            </a:r>
            <a:r>
              <a:rPr sz="24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la 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2400" spc="-29" dirty="0" err="1" smtClean="0">
                <a:solidFill>
                  <a:srgbClr val="FFFFFF"/>
                </a:solidFill>
                <a:latin typeface="Calibri"/>
                <a:cs typeface="Calibri"/>
              </a:rPr>
              <a:t>rg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ani</a:t>
            </a:r>
            <a:r>
              <a:rPr sz="2400" spc="-34" dirty="0" err="1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r>
              <a:rPr sz="24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ne 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na adecua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34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2400" spc="-39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ación.</a:t>
            </a:r>
            <a:endParaRPr sz="2400" dirty="0">
              <a:latin typeface="Calibri"/>
              <a:cs typeface="Calibri"/>
            </a:endParaRPr>
          </a:p>
          <a:p>
            <a:pPr marL="12700" marR="33808" algn="just">
              <a:lnSpc>
                <a:spcPct val="101725"/>
              </a:lnSpc>
              <a:spcBef>
                <a:spcPts val="891"/>
              </a:spcBef>
            </a:pP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Ambos</a:t>
            </a:r>
            <a:r>
              <a:rPr sz="24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once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24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29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án 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acionados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2400" spc="-3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 no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son 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-9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nóni</a:t>
            </a:r>
            <a:r>
              <a:rPr sz="2400" spc="-9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lang="es-ES" sz="2400" spc="0" dirty="0" smtClean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  <a:p>
            <a:pPr marL="12700" algn="just">
              <a:lnSpc>
                <a:spcPts val="2400"/>
              </a:lnSpc>
              <a:spcBef>
                <a:spcPts val="1073"/>
              </a:spcBef>
            </a:pP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je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plo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34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2400" spc="-39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ación: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 u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na 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mp</a:t>
            </a:r>
            <a:r>
              <a:rPr sz="2400" spc="-2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esa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q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oma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la decis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ón p</a:t>
            </a:r>
            <a:r>
              <a:rPr sz="2400" spc="-3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og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29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446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34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2400" spc="-39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ación 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34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por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c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abil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da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z="2400" spc="-9" dirty="0" err="1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uego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lang="es-ES" sz="2400" spc="0" dirty="0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nas, pasando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después 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por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2400" spc="-9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acén</a:t>
            </a:r>
            <a:r>
              <a:rPr lang="es-ES" sz="2400" spc="0" dirty="0" smtClean="0">
                <a:solidFill>
                  <a:srgbClr val="FFFFFF"/>
                </a:solidFill>
                <a:latin typeface="Calibri"/>
                <a:cs typeface="Calibri"/>
              </a:rPr>
              <a:t>. </a:t>
            </a:r>
            <a:endParaRPr sz="2400" dirty="0">
              <a:latin typeface="Calibri"/>
              <a:cs typeface="Calibri"/>
            </a:endParaRPr>
          </a:p>
          <a:p>
            <a:pPr marL="12700" marR="33808" algn="just">
              <a:lnSpc>
                <a:spcPct val="101725"/>
              </a:lnSpc>
              <a:spcBef>
                <a:spcPts val="891"/>
              </a:spcBef>
            </a:pP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Se 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fi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ma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q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ade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ua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34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ti</a:t>
            </a:r>
            <a:r>
              <a:rPr sz="2400" spc="-39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r>
              <a:rPr sz="2400" spc="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la 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esa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ición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ne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esa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ia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2400" spc="-3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endParaRPr sz="2400" dirty="0">
              <a:latin typeface="Calibri"/>
              <a:cs typeface="Calibri"/>
            </a:endParaRPr>
          </a:p>
          <a:p>
            <a:pPr marL="12700" marR="33808" algn="just">
              <a:lnSpc>
                <a:spcPts val="2400"/>
              </a:lnSpc>
              <a:spcBef>
                <a:spcPts val="120"/>
              </a:spcBef>
            </a:pPr>
            <a:r>
              <a:rPr sz="3200" b="1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no</a:t>
            </a:r>
            <a:r>
              <a:rPr sz="3200" b="1" spc="-19" baseline="136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b="1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suf</a:t>
            </a:r>
            <a:r>
              <a:rPr sz="3200" b="1" spc="-9" baseline="1365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200" b="1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cie</a:t>
            </a:r>
            <a:r>
              <a:rPr sz="3200" b="1" spc="-25" baseline="1365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3200" b="1" spc="0" baseline="1365" dirty="0" smtClean="0">
                <a:solidFill>
                  <a:srgbClr val="FFFFFF"/>
                </a:solidFill>
                <a:latin typeface="Calibri"/>
                <a:cs typeface="Calibri"/>
              </a:rPr>
              <a:t>e.</a:t>
            </a:r>
            <a:endParaRPr sz="3200" b="1" dirty="0">
              <a:latin typeface="Calibri"/>
              <a:cs typeface="Calibri"/>
            </a:endParaRPr>
          </a:p>
          <a:p>
            <a:pPr marL="12700" marR="131071" algn="just">
              <a:lnSpc>
                <a:spcPts val="2400"/>
              </a:lnSpc>
              <a:spcBef>
                <a:spcPts val="940"/>
              </a:spcBef>
            </a:pP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Se 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ebe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dis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ñar</a:t>
            </a:r>
            <a:r>
              <a:rPr sz="2400" spc="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un</a:t>
            </a:r>
            <a:r>
              <a:rPr sz="24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29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3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eg</a:t>
            </a:r>
            <a:r>
              <a:rPr sz="2400" spc="-3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ado que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acione las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34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aciones 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ene</a:t>
            </a:r>
            <a:r>
              <a:rPr sz="2400" spc="-3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adas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por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las di</a:t>
            </a:r>
            <a:r>
              <a:rPr sz="2400" spc="-29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3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sas</a:t>
            </a:r>
            <a:r>
              <a:rPr sz="2400" spc="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apli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aciones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fu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cionales</a:t>
            </a:r>
            <a:r>
              <a:rPr sz="24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esa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24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q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per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3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án</a:t>
            </a:r>
            <a:r>
              <a:rPr sz="2400" spc="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jo</a:t>
            </a:r>
            <a:r>
              <a:rPr sz="2400" spc="-3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ar los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400" spc="-3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ocesos de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la 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oma de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iones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de la emp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esa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ir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el s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ni</a:t>
            </a:r>
            <a:r>
              <a:rPr sz="2400" spc="-29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el</a:t>
            </a:r>
            <a:r>
              <a:rPr sz="2400" spc="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los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29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-25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2400" spc="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2400" spc="-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s-ES" sz="2400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400" spc="-9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34" dirty="0" err="1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400" spc="-9" dirty="0" err="1" smtClean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2400" spc="0" dirty="0" err="1" smtClean="0">
                <a:solidFill>
                  <a:srgbClr val="FFFFFF"/>
                </a:solidFill>
                <a:latin typeface="Calibri"/>
                <a:cs typeface="Calibri"/>
              </a:rPr>
              <a:t>ación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 (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I): SSD SI</a:t>
            </a:r>
            <a:r>
              <a:rPr sz="2400" spc="-14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TEMA</a:t>
            </a:r>
            <a:r>
              <a:rPr sz="2400" spc="-1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spc="4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PO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TE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A LA </a:t>
            </a:r>
            <a:r>
              <a:rPr sz="2400" spc="-69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OMA DE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SICIO</a:t>
            </a:r>
            <a:r>
              <a:rPr sz="2400" spc="-9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spc="-19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0" dirty="0" smtClean="0">
                <a:solidFill>
                  <a:srgbClr val="FFFFFF"/>
                </a:solidFill>
                <a:latin typeface="Calibri"/>
                <a:cs typeface="Calibri"/>
              </a:rPr>
              <a:t>S.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2400" y="1219200"/>
            <a:ext cx="15265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9" name="object 5"/>
          <p:cNvSpPr txBox="1"/>
          <p:nvPr/>
        </p:nvSpPr>
        <p:spPr>
          <a:xfrm>
            <a:off x="152400" y="1981200"/>
            <a:ext cx="15265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10" name="object 5"/>
          <p:cNvSpPr txBox="1"/>
          <p:nvPr/>
        </p:nvSpPr>
        <p:spPr>
          <a:xfrm>
            <a:off x="152400" y="2489707"/>
            <a:ext cx="15265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11" name="object 5"/>
          <p:cNvSpPr txBox="1"/>
          <p:nvPr/>
        </p:nvSpPr>
        <p:spPr>
          <a:xfrm>
            <a:off x="152400" y="3200400"/>
            <a:ext cx="15265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600" dirty="0">
              <a:latin typeface="Arial"/>
              <a:cs typeface="Arial"/>
            </a:endParaRPr>
          </a:p>
        </p:txBody>
      </p:sp>
      <p:sp>
        <p:nvSpPr>
          <p:cNvPr id="12" name="object 5"/>
          <p:cNvSpPr txBox="1"/>
          <p:nvPr/>
        </p:nvSpPr>
        <p:spPr>
          <a:xfrm>
            <a:off x="152400" y="3962400"/>
            <a:ext cx="15265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3600" spc="0" dirty="0" smtClean="0">
                <a:solidFill>
                  <a:srgbClr val="FFFFFF"/>
                </a:solidFill>
                <a:latin typeface="Arial"/>
                <a:cs typeface="Arial"/>
              </a:rPr>
              <a:t>•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524"/>
            <a:ext cx="12188952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477000" y="1219200"/>
            <a:ext cx="5241036" cy="4800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43000" y="304800"/>
            <a:ext cx="9990822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65"/>
              </a:lnSpc>
              <a:spcBef>
                <a:spcPts val="188"/>
              </a:spcBef>
            </a:pP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SSD</a:t>
            </a:r>
            <a:r>
              <a:rPr sz="5400" spc="-110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SI</a:t>
            </a:r>
            <a:r>
              <a:rPr sz="5400" spc="-14" baseline="3034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TEMA</a:t>
            </a:r>
            <a:r>
              <a:rPr sz="5400" spc="-282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5400" spc="-39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9" baseline="3034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OPO</a:t>
            </a:r>
            <a:r>
              <a:rPr sz="5400" spc="-34" baseline="3034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TE</a:t>
            </a:r>
            <a:r>
              <a:rPr sz="5400" spc="-249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5400" spc="-62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5400" spc="-61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-114" baseline="3034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OMA</a:t>
            </a:r>
            <a:r>
              <a:rPr sz="5400" spc="-168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5400" spc="-29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5400" spc="-29" baseline="303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SICION</a:t>
            </a:r>
            <a:r>
              <a:rPr sz="5400" spc="-29" baseline="303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62000" y="1299846"/>
            <a:ext cx="5410200" cy="4719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 algn="just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5" baseline="3413" dirty="0" smtClean="0">
                <a:solidFill>
                  <a:srgbClr val="FFFFFF"/>
                </a:solidFill>
                <a:latin typeface="Calibri"/>
                <a:cs typeface="Calibri"/>
              </a:rPr>
              <a:t>st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se da</a:t>
            </a:r>
            <a:r>
              <a:rPr sz="3600" spc="-14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cu</a:t>
            </a:r>
            <a:r>
              <a:rPr sz="3600" spc="4" baseline="341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ndo el </a:t>
            </a:r>
            <a:r>
              <a:rPr sz="3600" spc="-4" baseline="3413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25" baseline="3413" dirty="0" smtClean="0">
                <a:solidFill>
                  <a:srgbClr val="FFFFFF"/>
                </a:solidFill>
                <a:latin typeface="Calibri"/>
                <a:cs typeface="Calibri"/>
              </a:rPr>
              <a:t>st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ema</a:t>
            </a:r>
            <a:r>
              <a:rPr sz="3600" spc="-1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es </a:t>
            </a:r>
            <a:r>
              <a:rPr sz="3600" spc="-19" baseline="3413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apaz de apor</a:t>
            </a:r>
            <a:r>
              <a:rPr sz="3600" spc="-25" baseline="341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ar</a:t>
            </a:r>
            <a:r>
              <a:rPr sz="3600" spc="-1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50" baseline="3413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ormación</a:t>
            </a:r>
            <a:r>
              <a:rPr sz="36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z="3600" spc="-19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omo</a:t>
            </a:r>
            <a:r>
              <a:rPr lang="es-ES" sz="36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3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esul</a:t>
            </a:r>
            <a:r>
              <a:rPr sz="3600" spc="-1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ado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de esa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eg</a:t>
            </a:r>
            <a:r>
              <a:rPr sz="3600" spc="-39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ac</a:t>
            </a:r>
            <a:r>
              <a:rPr sz="36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ón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abl</a:t>
            </a:r>
            <a:r>
              <a:rPr sz="36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cida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un 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enido ,</a:t>
            </a:r>
            <a:r>
              <a:rPr sz="36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5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orm</a:t>
            </a:r>
            <a:r>
              <a:rPr sz="3600" spc="-1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25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lang="es-ES"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25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minol</a:t>
            </a:r>
            <a:r>
              <a:rPr sz="3600" spc="-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gía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ap</a:t>
            </a:r>
            <a:r>
              <a:rPr sz="36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opiada pa</a:t>
            </a:r>
            <a:r>
              <a:rPr sz="3600" spc="-4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ser usada por los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esponsables</a:t>
            </a:r>
            <a:r>
              <a:rPr sz="36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la</a:t>
            </a:r>
            <a:r>
              <a:rPr lang="es-ES"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planifi</a:t>
            </a:r>
            <a:r>
              <a:rPr sz="3600" spc="-1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ac</a:t>
            </a:r>
            <a:r>
              <a:rPr sz="3600" spc="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ón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-4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égi</a:t>
            </a:r>
            <a:r>
              <a:rPr sz="36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2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la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39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-50" baseline="1137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ani</a:t>
            </a:r>
            <a:r>
              <a:rPr sz="36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ac</a:t>
            </a:r>
            <a:r>
              <a:rPr sz="36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ón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ombinada</a:t>
            </a:r>
            <a:r>
              <a:rPr sz="36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600" spc="-5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ormación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lang="es-ES"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utilidad</a:t>
            </a:r>
            <a:r>
              <a:rPr sz="3600" spc="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x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nas</a:t>
            </a:r>
            <a:r>
              <a:rPr sz="36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omo</a:t>
            </a:r>
            <a:r>
              <a:rPr sz="3600" spc="-2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36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eo el</a:t>
            </a:r>
            <a:r>
              <a:rPr sz="3600" spc="9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ct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óni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6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, not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ci</a:t>
            </a:r>
            <a:r>
              <a:rPr sz="36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p</a:t>
            </a:r>
            <a:r>
              <a:rPr sz="36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ensa, 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indi</a:t>
            </a:r>
            <a:r>
              <a:rPr sz="3600" spc="-1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ado</a:t>
            </a:r>
            <a:r>
              <a:rPr sz="3600" spc="-3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lang="es-ES"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ma</a:t>
            </a:r>
            <a:r>
              <a:rPr sz="3600" spc="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-3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oe</a:t>
            </a:r>
            <a:r>
              <a:rPr sz="3600" spc="-1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3600" spc="-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ó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mi</a:t>
            </a:r>
            <a:r>
              <a:rPr sz="3600" spc="-1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36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c.</a:t>
            </a:r>
            <a:r>
              <a:rPr sz="3600" spc="-2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6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le</a:t>
            </a:r>
            <a:r>
              <a:rPr sz="3600" spc="-44" baseline="1137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ado </a:t>
            </a:r>
            <a:r>
              <a:rPr sz="3600" spc="-44" baseline="1137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alor</a:t>
            </a:r>
            <a:r>
              <a:rPr sz="3600" spc="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añadido pa</a:t>
            </a:r>
            <a:r>
              <a:rPr sz="3600" spc="-4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la 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oma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600" spc="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cisiones</a:t>
            </a:r>
            <a:r>
              <a:rPr lang="es-ES"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al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2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di</a:t>
            </a:r>
            <a:r>
              <a:rPr sz="36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ción dando 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omo</a:t>
            </a:r>
            <a:r>
              <a:rPr sz="36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esul</a:t>
            </a:r>
            <a:r>
              <a:rPr sz="36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ado final</a:t>
            </a:r>
            <a:r>
              <a:rPr sz="3600" spc="537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el</a:t>
            </a:r>
            <a:r>
              <a:rPr sz="3600" spc="-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;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SIE SI</a:t>
            </a:r>
            <a:r>
              <a:rPr sz="36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TEMA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lang="es-ES"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36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ORM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CION</a:t>
            </a:r>
            <a:r>
              <a:rPr sz="36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184" baseline="1137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EJ</a:t>
            </a:r>
            <a:r>
              <a:rPr sz="36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CUT</a:t>
            </a:r>
            <a:r>
              <a:rPr sz="36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600" spc="-39" baseline="1137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6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OS.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24"/>
            <a:ext cx="12188952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14400" y="381000"/>
            <a:ext cx="9990620" cy="1031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65"/>
              </a:lnSpc>
              <a:spcBef>
                <a:spcPts val="188"/>
              </a:spcBef>
            </a:pPr>
            <a:r>
              <a:rPr sz="5400" spc="-279" baseline="3034" dirty="0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APEL</a:t>
            </a:r>
            <a:r>
              <a:rPr sz="5400" spc="-181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5400" spc="-39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9" baseline="3034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5400" spc="-127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5400" spc="-34" baseline="3034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CNO</a:t>
            </a:r>
            <a:r>
              <a:rPr sz="5400" spc="-79" baseline="3034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OGÍAS</a:t>
            </a:r>
            <a:r>
              <a:rPr sz="5400" spc="-322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5400" spc="-39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9" baseline="3034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5400" spc="-77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5400" spc="-34" baseline="3034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ORMACIÓN</a:t>
            </a:r>
            <a:r>
              <a:rPr sz="5400" spc="39" baseline="303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FFFFFF"/>
                </a:solidFill>
                <a:latin typeface="Calibri"/>
                <a:cs typeface="Calibri"/>
              </a:rPr>
              <a:t>(TI)</a:t>
            </a:r>
            <a:endParaRPr sz="3600" dirty="0">
              <a:latin typeface="Calibri"/>
              <a:cs typeface="Calibri"/>
            </a:endParaRPr>
          </a:p>
          <a:p>
            <a:pPr marL="12700" marR="68579" algn="ctr">
              <a:lnSpc>
                <a:spcPts val="4320"/>
              </a:lnSpc>
              <a:spcBef>
                <a:spcPts val="27"/>
              </a:spcBef>
            </a:pPr>
            <a:r>
              <a:rPr sz="5400" spc="0" baseline="1517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5400" spc="-40" baseline="151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1517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5400" spc="9" baseline="151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5400" spc="0" baseline="1517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5400" spc="-104" baseline="151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5400" spc="0" baseline="151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5400" spc="-39" baseline="151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5400" spc="0" baseline="1517" dirty="0" smtClean="0">
                <a:solidFill>
                  <a:srgbClr val="FFFFFF"/>
                </a:solidFill>
                <a:latin typeface="Calibri"/>
                <a:cs typeface="Calibri"/>
              </a:rPr>
              <a:t>GANIZ</a:t>
            </a:r>
            <a:r>
              <a:rPr sz="5400" spc="-25" baseline="151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5400" spc="0" baseline="1517" dirty="0" smtClean="0">
                <a:solidFill>
                  <a:srgbClr val="FFFFFF"/>
                </a:solidFill>
                <a:latin typeface="Calibri"/>
                <a:cs typeface="Calibri"/>
              </a:rPr>
              <a:t>CION</a:t>
            </a:r>
            <a:r>
              <a:rPr sz="5400" spc="-25" baseline="151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5400" spc="0" baseline="1517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4400" y="1752600"/>
            <a:ext cx="10475959" cy="17936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725" algn="just">
              <a:lnSpc>
                <a:spcPts val="2545"/>
              </a:lnSpc>
              <a:spcBef>
                <a:spcPts val="127"/>
              </a:spcBef>
            </a:pP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Desde el pu</a:t>
            </a:r>
            <a:r>
              <a:rPr sz="4000" spc="-25" baseline="3413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de vi</a:t>
            </a:r>
            <a:r>
              <a:rPr sz="4000" spc="-25" baseline="3413" dirty="0" smtClean="0">
                <a:solidFill>
                  <a:srgbClr val="FFFFFF"/>
                </a:solidFill>
                <a:latin typeface="Calibri"/>
                <a:cs typeface="Calibri"/>
              </a:rPr>
              <a:t>st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que</a:t>
            </a:r>
            <a:r>
              <a:rPr sz="4000" spc="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40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utilidad</a:t>
            </a:r>
            <a:r>
              <a:rPr sz="40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que</a:t>
            </a:r>
            <a:r>
              <a:rPr sz="4000" spc="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-25" baseline="3413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4000" spc="9" baseline="341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-44" baseline="3413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4000" spc="-14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las </a:t>
            </a:r>
            <a:r>
              <a:rPr sz="40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I a</a:t>
            </a:r>
            <a:r>
              <a:rPr sz="4000" spc="532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la </a:t>
            </a:r>
            <a:r>
              <a:rPr sz="4000" spc="-9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-34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-50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4000" spc="0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ani</a:t>
            </a:r>
            <a:r>
              <a:rPr sz="4000" spc="-34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4000" spc="0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ac</a:t>
            </a:r>
            <a:r>
              <a:rPr sz="4000" spc="4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4000" spc="0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ón</a:t>
            </a:r>
            <a:r>
              <a:rPr sz="4000" spc="-1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r>
              <a:rPr lang="es-ES"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impor</a:t>
            </a:r>
            <a:r>
              <a:rPr sz="4000" spc="-25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-25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señal</a:t>
            </a:r>
            <a:r>
              <a:rPr sz="40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r que 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por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s</a:t>
            </a:r>
            <a:r>
              <a:rPr lang="es-ES"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í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las no 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40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titu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el obje</a:t>
            </a:r>
            <a:r>
              <a:rPr sz="40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ser</a:t>
            </a:r>
            <a:r>
              <a:rPr sz="4000" spc="-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su</a:t>
            </a:r>
            <a:r>
              <a:rPr lang="es-ES"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-2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xi</a:t>
            </a:r>
            <a:r>
              <a:rPr sz="4000" spc="-1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4000" spc="-25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4000" spc="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ia</a:t>
            </a:r>
            <a:r>
              <a:rPr sz="4000" spc="-2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sal</a:t>
            </a:r>
            <a:r>
              <a:rPr sz="40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asos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onc</a:t>
            </a:r>
            <a:r>
              <a:rPr sz="40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r>
              <a:rPr sz="40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. Se</a:t>
            </a:r>
            <a:r>
              <a:rPr sz="40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debe</a:t>
            </a:r>
            <a:r>
              <a:rPr sz="40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4000" spc="9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r cl</a:t>
            </a:r>
            <a:r>
              <a:rPr sz="40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que m</a:t>
            </a:r>
            <a:r>
              <a:rPr sz="40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s bien s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n UN</a:t>
            </a:r>
            <a:r>
              <a:rPr lang="es-ES"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MEDIO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ap</a:t>
            </a:r>
            <a:r>
              <a:rPr sz="40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que l</a:t>
            </a:r>
            <a:r>
              <a:rPr sz="40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s permi</a:t>
            </a:r>
            <a:r>
              <a:rPr sz="40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40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40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ar</a:t>
            </a:r>
            <a:r>
              <a:rPr sz="4000" spc="532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sus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o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bjeti</a:t>
            </a:r>
            <a:r>
              <a:rPr sz="40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os </a:t>
            </a:r>
            <a:r>
              <a:rPr sz="40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les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 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40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-54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medio</a:t>
            </a:r>
            <a:r>
              <a:rPr lang="es-ES"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la</a:t>
            </a:r>
            <a:r>
              <a:rPr sz="40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pla</a:t>
            </a:r>
            <a:r>
              <a:rPr sz="4000" spc="-44" baseline="1137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m</a:t>
            </a:r>
            <a:r>
              <a:rPr sz="40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ne</a:t>
            </a:r>
            <a:r>
              <a:rPr sz="4000" spc="-39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fi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az y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fici</a:t>
            </a:r>
            <a:r>
              <a:rPr sz="4000" spc="9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e.</a:t>
            </a:r>
            <a:endParaRPr sz="4000" dirty="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14400" y="3810000"/>
            <a:ext cx="10363200" cy="17935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65" algn="just">
              <a:lnSpc>
                <a:spcPts val="2545"/>
              </a:lnSpc>
              <a:spcBef>
                <a:spcPts val="127"/>
              </a:spcBef>
            </a:pP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La función de las </a:t>
            </a:r>
            <a:r>
              <a:rPr sz="4000" spc="-25" baseline="3413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9" baseline="3413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nol</a:t>
            </a:r>
            <a:r>
              <a:rPr sz="40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gías</a:t>
            </a:r>
            <a:r>
              <a:rPr sz="4000" spc="-14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de la</a:t>
            </a:r>
            <a:r>
              <a:rPr sz="40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40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4000" spc="-50" baseline="3413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ormación</a:t>
            </a:r>
            <a:r>
              <a:rPr sz="4000" spc="-9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en </a:t>
            </a:r>
            <a:r>
              <a:rPr sz="4000" spc="4" baseline="3413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0" baseline="3413" dirty="0" smtClean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4000" spc="-14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desar</a:t>
            </a:r>
            <a:r>
              <a:rPr sz="4000" spc="-25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0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ollo</a:t>
            </a:r>
            <a:r>
              <a:rPr sz="4000" spc="532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-25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omp</a:t>
            </a:r>
            <a:r>
              <a:rPr sz="4000" spc="-9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0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titi</a:t>
            </a:r>
            <a:r>
              <a:rPr sz="4000" spc="-25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4000" spc="0" baseline="3413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lang="es-ES" sz="4000" baseline="3413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las o</a:t>
            </a:r>
            <a:r>
              <a:rPr sz="4000" spc="-39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-50" baseline="1137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ani</a:t>
            </a:r>
            <a:r>
              <a:rPr sz="40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z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ac</a:t>
            </a:r>
            <a:r>
              <a:rPr sz="40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ones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es de 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magnitud</a:t>
            </a:r>
            <a:r>
              <a:rPr sz="40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que</a:t>
            </a:r>
            <a:r>
              <a:rPr sz="4000" spc="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incluso</a:t>
            </a:r>
            <a:r>
              <a:rPr sz="40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medi</a:t>
            </a:r>
            <a:r>
              <a:rPr sz="4000" spc="9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nt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un 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ade</a:t>
            </a:r>
            <a:r>
              <a:rPr sz="4000" spc="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uado</a:t>
            </a:r>
            <a:r>
              <a:rPr lang="es-ES" sz="400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uso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 las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mismas</a:t>
            </a:r>
            <a:r>
              <a:rPr sz="40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se puede</a:t>
            </a:r>
            <a:r>
              <a:rPr sz="40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lle</a:t>
            </a:r>
            <a:r>
              <a:rPr sz="4000" spc="-44" baseline="1137" dirty="0" smtClean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ar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ambiar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las</a:t>
            </a:r>
            <a:r>
              <a:rPr sz="40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bases </a:t>
            </a:r>
            <a:r>
              <a:rPr sz="40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omp</a:t>
            </a:r>
            <a:r>
              <a:rPr sz="4000" spc="-14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titi</a:t>
            </a:r>
            <a:r>
              <a:rPr sz="4000" spc="-39" baseline="1137" dirty="0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4000" spc="-29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del sec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lang="es-ES" sz="400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en </a:t>
            </a:r>
            <a:r>
              <a:rPr sz="40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l que ope</a:t>
            </a:r>
            <a:r>
              <a:rPr sz="4000" spc="-44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a, di</a:t>
            </a:r>
            <a:r>
              <a:rPr sz="4000" spc="-59" baseline="1137" dirty="0" smtClean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4000" spc="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iándose de la </a:t>
            </a:r>
            <a:r>
              <a:rPr sz="4000" spc="-1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omp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4000" spc="9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ia,</a:t>
            </a:r>
            <a:r>
              <a:rPr sz="4000" spc="-34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-2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ndo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-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4000" spc="-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-2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os</a:t>
            </a:r>
            <a:r>
              <a:rPr lang="es-ES" sz="4000" baseline="1137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4000" spc="-34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oduc</a:t>
            </a:r>
            <a:r>
              <a:rPr sz="4000" spc="-25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0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4000" spc="-9" baseline="1137" dirty="0" err="1" smtClean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z="4000" spc="-9" baseline="1137" dirty="0" smtClean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4000" spc="-25" baseline="1137" dirty="0" smtClean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4000" spc="4" baseline="1137" dirty="0" smtClean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4000" spc="0" baseline="1137" dirty="0" smtClean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88952" cy="68564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3360" y="304800"/>
            <a:ext cx="5958840" cy="31821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400800" y="685800"/>
            <a:ext cx="5486400" cy="52654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13360" y="3625596"/>
            <a:ext cx="5967984" cy="28773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</TotalTime>
  <Words>807</Words>
  <Application>Microsoft Office PowerPoint</Application>
  <PresentationFormat>Personalizado</PresentationFormat>
  <Paragraphs>53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Office Theme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PC</cp:lastModifiedBy>
  <cp:revision>27</cp:revision>
  <dcterms:modified xsi:type="dcterms:W3CDTF">2015-07-03T21:22:01Z</dcterms:modified>
</cp:coreProperties>
</file>