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7" r:id="rId10"/>
    <p:sldId id="268" r:id="rId11"/>
    <p:sldId id="264" r:id="rId12"/>
    <p:sldId id="265" r:id="rId13"/>
    <p:sldId id="266" r:id="rId14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5" autoAdjust="0"/>
    <p:restoredTop sz="94790" autoAdjust="0"/>
  </p:normalViewPr>
  <p:slideViewPr>
    <p:cSldViewPr snapToGrid="0">
      <p:cViewPr varScale="1">
        <p:scale>
          <a:sx n="47" d="100"/>
          <a:sy n="47" d="100"/>
        </p:scale>
        <p:origin x="72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3740-EEBF-4DDD-9048-3AD91DA812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975D-7CE2-423F-B566-981930B8CA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79950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3740-EEBF-4DDD-9048-3AD91DA812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975D-7CE2-423F-B566-981930B8CA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41378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3740-EEBF-4DDD-9048-3AD91DA812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975D-7CE2-423F-B566-981930B8CA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77852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3740-EEBF-4DDD-9048-3AD91DA812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975D-7CE2-423F-B566-981930B8CA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5466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3740-EEBF-4DDD-9048-3AD91DA812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975D-7CE2-423F-B566-981930B8CA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8302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3740-EEBF-4DDD-9048-3AD91DA812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975D-7CE2-423F-B566-981930B8CA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88113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3740-EEBF-4DDD-9048-3AD91DA812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975D-7CE2-423F-B566-981930B8CA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5449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3740-EEBF-4DDD-9048-3AD91DA812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975D-7CE2-423F-B566-981930B8CA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47574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3740-EEBF-4DDD-9048-3AD91DA812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975D-7CE2-423F-B566-981930B8CA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60000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3740-EEBF-4DDD-9048-3AD91DA812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975D-7CE2-423F-B566-981930B8CA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03017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3740-EEBF-4DDD-9048-3AD91DA812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975D-7CE2-423F-B566-981930B8CAD6}" type="slidenum">
              <a:rPr lang="es-MX" smtClean="0"/>
              <a:t>‹Nº›</a:t>
            </a:fld>
            <a:endParaRPr lang="es-MX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535768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3740-EEBF-4DDD-9048-3AD91DA812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975D-7CE2-423F-B566-981930B8CA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681481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3740-EEBF-4DDD-9048-3AD91DA812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975D-7CE2-423F-B566-981930B8CAD6}" type="slidenum">
              <a:rPr lang="es-MX" smtClean="0"/>
              <a:t>‹Nº›</a:t>
            </a:fld>
            <a:endParaRPr lang="es-MX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378426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3740-EEBF-4DDD-9048-3AD91DA812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975D-7CE2-423F-B566-981930B8CA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041515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3740-EEBF-4DDD-9048-3AD91DA812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975D-7CE2-423F-B566-981930B8CA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495868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83740-EEBF-4DDD-9048-3AD91DA812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975D-7CE2-423F-B566-981930B8CA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34035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83740-EEBF-4DDD-9048-3AD91DA81222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98E975D-7CE2-423F-B566-981930B8CA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1769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18347" y="2350730"/>
            <a:ext cx="8978053" cy="1646302"/>
          </a:xfrm>
        </p:spPr>
        <p:txBody>
          <a:bodyPr>
            <a:noAutofit/>
          </a:bodyPr>
          <a:lstStyle/>
          <a:p>
            <a:pPr algn="ctr"/>
            <a:r>
              <a:rPr lang="es-MX" sz="4400" b="1" dirty="0" smtClean="0">
                <a:solidFill>
                  <a:schemeClr val="tx1"/>
                </a:solidFill>
              </a:rPr>
              <a:t>UTILIZA </a:t>
            </a:r>
            <a:r>
              <a:rPr lang="es-MX" sz="4400" b="1" dirty="0" smtClean="0">
                <a:solidFill>
                  <a:schemeClr val="tx1"/>
                </a:solidFill>
              </a:rPr>
              <a:t>TRIÁNGULOS: ÁNGULOS Y RELACIONES MÉTRICAS</a:t>
            </a:r>
            <a:endParaRPr lang="es-MX" sz="4400" b="1" dirty="0">
              <a:solidFill>
                <a:schemeClr val="tx1"/>
              </a:solidFill>
            </a:endParaRPr>
          </a:p>
        </p:txBody>
      </p:sp>
      <p:sp>
        <p:nvSpPr>
          <p:cNvPr id="5" name="Subtítulo 2"/>
          <p:cNvSpPr txBox="1">
            <a:spLocks/>
          </p:cNvSpPr>
          <p:nvPr/>
        </p:nvSpPr>
        <p:spPr>
          <a:xfrm>
            <a:off x="1818347" y="3997032"/>
            <a:ext cx="8915399" cy="23380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MX" b="1" dirty="0" smtClean="0">
                <a:solidFill>
                  <a:schemeClr val="tx1"/>
                </a:solidFill>
              </a:rPr>
              <a:t>PROFESORA: XÓCHITL ARIANDA RUIZ ARMENTA</a:t>
            </a:r>
          </a:p>
          <a:p>
            <a:pPr algn="ctr"/>
            <a:r>
              <a:rPr lang="es-MX" b="1" dirty="0" smtClean="0">
                <a:solidFill>
                  <a:schemeClr val="tx1"/>
                </a:solidFill>
              </a:rPr>
              <a:t>MATEMÁTICAS 2</a:t>
            </a:r>
          </a:p>
          <a:p>
            <a:pPr algn="ctr"/>
            <a:r>
              <a:rPr lang="es-MX" b="1" dirty="0" smtClean="0">
                <a:solidFill>
                  <a:schemeClr val="tx1"/>
                </a:solidFill>
              </a:rPr>
              <a:t>2DO SEMESTRE</a:t>
            </a:r>
          </a:p>
          <a:p>
            <a:pPr algn="ctr"/>
            <a:r>
              <a:rPr lang="es-MX" b="1" dirty="0" smtClean="0">
                <a:solidFill>
                  <a:schemeClr val="tx1"/>
                </a:solidFill>
              </a:rPr>
              <a:t>ENERO 2015 </a:t>
            </a:r>
            <a:endParaRPr lang="es-MX" b="1" dirty="0">
              <a:solidFill>
                <a:schemeClr val="tx1"/>
              </a:solidFill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1881001" y="0"/>
            <a:ext cx="8915399" cy="151164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MX" b="1" dirty="0" smtClean="0">
                <a:solidFill>
                  <a:schemeClr val="tx1"/>
                </a:solidFill>
              </a:rPr>
              <a:t>MULTIVERSIDAD LATINOAMERICANA UNIDAD NORTE</a:t>
            </a:r>
            <a:endParaRPr lang="es-MX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450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609600" y="937846"/>
            <a:ext cx="935501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6000" dirty="0" smtClean="0">
                <a:latin typeface="Aharoni" panose="02010803020104030203" pitchFamily="2" charset="-79"/>
                <a:cs typeface="Aharoni" panose="02010803020104030203" pitchFamily="2" charset="-79"/>
              </a:rPr>
              <a:t>1.1 DISNTINGUE LOS TIPOS DE ÁNGULOS Y TRIÁNGULOS A PARTIR DE LA INFORMACIÓN CONTENIDA EN GRÁFICOS.</a:t>
            </a:r>
            <a:endParaRPr lang="es-MX" sz="60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031889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8596668" cy="1320800"/>
          </a:xfrm>
        </p:spPr>
        <p:txBody>
          <a:bodyPr anchor="ctr">
            <a:normAutofit/>
          </a:bodyPr>
          <a:lstStyle/>
          <a:p>
            <a:pPr algn="ctr"/>
            <a:r>
              <a:rPr lang="es-MX" sz="4800" b="1" dirty="0" smtClean="0">
                <a:solidFill>
                  <a:schemeClr val="tx1"/>
                </a:solidFill>
              </a:rPr>
              <a:t>TIPOS DE ÁNGULOS</a:t>
            </a:r>
            <a:endParaRPr lang="es-MX" sz="48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://4.bp.blogspot.com/-E4VqTki2rEo/UsFfYZrPpnI/AAAAAAAANf0/i8AIjJg5Wdw/s1600/angulos+tipo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70892"/>
            <a:ext cx="10316308" cy="528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6785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63996"/>
            <a:ext cx="8596668" cy="1320800"/>
          </a:xfrm>
        </p:spPr>
        <p:txBody>
          <a:bodyPr anchor="ctr">
            <a:normAutofit/>
          </a:bodyPr>
          <a:lstStyle/>
          <a:p>
            <a:pPr algn="ctr"/>
            <a:r>
              <a:rPr lang="es-MX" sz="4800" b="1" dirty="0" smtClean="0">
                <a:solidFill>
                  <a:schemeClr val="tx1"/>
                </a:solidFill>
              </a:rPr>
              <a:t>TIPOS DE TRIÁNGULOS</a:t>
            </a:r>
            <a:endParaRPr lang="es-MX" sz="4800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http://3.bp.blogspot.com/-iuD_k0k-Oq8/U40oZMrmTtI/AAAAAAAAACE/F27oQ9jOiRE/s1600/triangulo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45"/>
          <a:stretch/>
        </p:blipFill>
        <p:spPr bwMode="auto">
          <a:xfrm>
            <a:off x="0" y="1384796"/>
            <a:ext cx="9274002" cy="5543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609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0800"/>
          </a:xfrm>
        </p:spPr>
        <p:txBody>
          <a:bodyPr>
            <a:normAutofit/>
          </a:bodyPr>
          <a:lstStyle/>
          <a:p>
            <a:r>
              <a:rPr lang="es-MX" sz="4000" b="1" dirty="0" smtClean="0">
                <a:solidFill>
                  <a:schemeClr val="tx1"/>
                </a:solidFill>
              </a:rPr>
              <a:t>ÁNGULOS EN EL PLANO POR SUS MEDIDAS</a:t>
            </a:r>
            <a:endParaRPr lang="es-MX" sz="4000" b="1" dirty="0">
              <a:solidFill>
                <a:schemeClr val="tx1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/>
          <a:srcRect l="10701" r="45874" b="48146"/>
          <a:stretch/>
        </p:blipFill>
        <p:spPr>
          <a:xfrm>
            <a:off x="0" y="747215"/>
            <a:ext cx="9102210" cy="6110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791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10661" t="22736" r="45840" b="10023"/>
          <a:stretch/>
        </p:blipFill>
        <p:spPr>
          <a:xfrm>
            <a:off x="0" y="139519"/>
            <a:ext cx="8576441" cy="6682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90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1.bp.blogspot.com/_8cwRNE8POgI/SwL4eKp0KrI/AAAAAAAAAbs/g85avZ-ovOA/s400/Dibujo+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173"/>
          <a:stretch/>
        </p:blipFill>
        <p:spPr bwMode="auto">
          <a:xfrm>
            <a:off x="0" y="1626577"/>
            <a:ext cx="6984124" cy="4427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0830910" cy="1320800"/>
          </a:xfrm>
        </p:spPr>
        <p:txBody>
          <a:bodyPr>
            <a:normAutofit/>
          </a:bodyPr>
          <a:lstStyle/>
          <a:p>
            <a:r>
              <a:rPr lang="es-MX" sz="4000" b="1" dirty="0" smtClean="0">
                <a:solidFill>
                  <a:schemeClr val="tx1"/>
                </a:solidFill>
              </a:rPr>
              <a:t>ÁNGULOS EN EL PLANO POR SU POSICIÓN Y POR LA SUMA DE SUS ÁNGULOS</a:t>
            </a:r>
            <a:endParaRPr lang="es-MX" sz="4000" b="1" dirty="0">
              <a:solidFill>
                <a:schemeClr val="tx1"/>
              </a:solidFill>
            </a:endParaRPr>
          </a:p>
        </p:txBody>
      </p:sp>
      <p:pic>
        <p:nvPicPr>
          <p:cNvPr id="6" name="Picture 2" descr="http://1.bp.blogspot.com/_8cwRNE8POgI/SwL4eKp0KrI/AAAAAAAAAbs/g85avZ-ovOA/s400/Dibujo+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927"/>
          <a:stretch/>
        </p:blipFill>
        <p:spPr bwMode="auto">
          <a:xfrm>
            <a:off x="4162097" y="4301135"/>
            <a:ext cx="8029903" cy="2556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60610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9796" y="0"/>
            <a:ext cx="5500727" cy="1320800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>ANGULOS SUPLEMETARIOS Y COMPLEMENTARIOS</a:t>
            </a:r>
            <a:br>
              <a:rPr lang="es-MX" dirty="0" smtClean="0"/>
            </a:br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3698" y="1637934"/>
            <a:ext cx="3162368" cy="272305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/>
          <a:srcRect b="43402"/>
          <a:stretch/>
        </p:blipFill>
        <p:spPr>
          <a:xfrm>
            <a:off x="0" y="1133231"/>
            <a:ext cx="8874369" cy="413043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/>
          <a:srcRect l="2850" t="8920" r="1486" b="14085"/>
          <a:stretch/>
        </p:blipFill>
        <p:spPr>
          <a:xfrm>
            <a:off x="7936522" y="4583723"/>
            <a:ext cx="4255477" cy="2274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520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20665" t="20663" r="24267" b="6017"/>
          <a:stretch/>
        </p:blipFill>
        <p:spPr>
          <a:xfrm>
            <a:off x="313898" y="0"/>
            <a:ext cx="94287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41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17413" t="30737" r="21435" b="10121"/>
          <a:stretch/>
        </p:blipFill>
        <p:spPr>
          <a:xfrm>
            <a:off x="286603" y="265278"/>
            <a:ext cx="11477768" cy="6456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01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8596668" cy="1320800"/>
          </a:xfrm>
        </p:spPr>
        <p:txBody>
          <a:bodyPr>
            <a:normAutofit/>
          </a:bodyPr>
          <a:lstStyle/>
          <a:p>
            <a:r>
              <a:rPr lang="es-MX" sz="4400" b="1" dirty="0" smtClean="0"/>
              <a:t>ACTIVIDAD</a:t>
            </a:r>
            <a:endParaRPr lang="es-MX" sz="4400" b="1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0381" t="20749" r="28166" b="23678"/>
          <a:stretch/>
        </p:blipFill>
        <p:spPr>
          <a:xfrm>
            <a:off x="0" y="791570"/>
            <a:ext cx="9990161" cy="6066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841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8596668" cy="1320800"/>
          </a:xfrm>
        </p:spPr>
        <p:txBody>
          <a:bodyPr>
            <a:normAutofit/>
          </a:bodyPr>
          <a:lstStyle/>
          <a:p>
            <a:r>
              <a:rPr lang="es-MX" sz="4000" b="1" dirty="0" smtClean="0"/>
              <a:t>TAREA</a:t>
            </a:r>
            <a:endParaRPr lang="es-MX" sz="4000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12903" t="31856" r="10840" b="7323"/>
          <a:stretch/>
        </p:blipFill>
        <p:spPr>
          <a:xfrm>
            <a:off x="0" y="1320800"/>
            <a:ext cx="10988848" cy="5537201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8202305" y="2797791"/>
            <a:ext cx="3739486" cy="2009061"/>
          </a:xfrm>
          <a:prstGeom prst="roundRect">
            <a:avLst/>
          </a:prstGeom>
          <a:ln w="762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s-MX" sz="2800" b="1" dirty="0" smtClean="0"/>
          </a:p>
          <a:p>
            <a:pPr algn="ctr"/>
            <a:r>
              <a:rPr lang="es-MX" sz="2800" b="1" dirty="0" smtClean="0"/>
              <a:t>TRAER TRANSPORTADOR</a:t>
            </a:r>
          </a:p>
          <a:p>
            <a:pPr algn="ctr"/>
            <a:endParaRPr lang="es-MX" sz="2800" b="1" dirty="0"/>
          </a:p>
        </p:txBody>
      </p:sp>
    </p:spTree>
    <p:extLst>
      <p:ext uri="{BB962C8B-B14F-4D97-AF65-F5344CB8AC3E}">
        <p14:creationId xmlns:p14="http://schemas.microsoft.com/office/powerpoint/2010/main" val="25112135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70649" t="15305" r="7307" b="58386"/>
          <a:stretch/>
        </p:blipFill>
        <p:spPr>
          <a:xfrm>
            <a:off x="2693520" y="971433"/>
            <a:ext cx="4189862" cy="2811439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469276" y="0"/>
            <a:ext cx="8596668" cy="1320800"/>
          </a:xfrm>
        </p:spPr>
        <p:txBody>
          <a:bodyPr>
            <a:normAutofit/>
          </a:bodyPr>
          <a:lstStyle/>
          <a:p>
            <a:r>
              <a:rPr lang="es-MX" sz="4800" b="1" dirty="0" smtClean="0"/>
              <a:t>TAREA</a:t>
            </a:r>
            <a:endParaRPr lang="es-MX" sz="4800" b="1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/>
          <a:srcRect l="72003" t="47745" r="8682" b="24605"/>
          <a:stretch/>
        </p:blipFill>
        <p:spPr>
          <a:xfrm>
            <a:off x="5047759" y="3903260"/>
            <a:ext cx="3671247" cy="295474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419255" y="4735773"/>
            <a:ext cx="46285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Hallar las medidas de los ángulos </a:t>
            </a:r>
            <a:r>
              <a:rPr lang="el-GR" dirty="0" smtClean="0">
                <a:latin typeface="Arial" panose="020B0604020202020204" pitchFamily="34" charset="0"/>
                <a:cs typeface="Arial" panose="020B0604020202020204" pitchFamily="34" charset="0"/>
              </a:rPr>
              <a:t>α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l-GR" dirty="0" smtClean="0"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. Para conocer los ángulos interiores mídelos con un transportador.</a:t>
            </a: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120917" y="2053986"/>
            <a:ext cx="33865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Hallar las medidas de los ángulos </a:t>
            </a:r>
            <a:r>
              <a:rPr lang="el-GR" dirty="0" smtClean="0">
                <a:latin typeface="Arial" panose="020B0604020202020204" pitchFamily="34" charset="0"/>
                <a:cs typeface="Arial" panose="020B0604020202020204" pitchFamily="34" charset="0"/>
              </a:rPr>
              <a:t>α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y A</a:t>
            </a: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27600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Fac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78</TotalTime>
  <Words>105</Words>
  <Application>Microsoft Office PowerPoint</Application>
  <PresentationFormat>Panorámica</PresentationFormat>
  <Paragraphs>19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Aharoni</vt:lpstr>
      <vt:lpstr>Arial</vt:lpstr>
      <vt:lpstr>Trebuchet MS</vt:lpstr>
      <vt:lpstr>Wingdings 3</vt:lpstr>
      <vt:lpstr>Faceta</vt:lpstr>
      <vt:lpstr>UTILIZA TRIÁNGULOS: ÁNGULOS Y RELACIONES MÉTRICAS</vt:lpstr>
      <vt:lpstr>Presentación de PowerPoint</vt:lpstr>
      <vt:lpstr>TIPOS DE ÁNGULOS</vt:lpstr>
      <vt:lpstr>TIPOS DE TRIÁNGULOS</vt:lpstr>
      <vt:lpstr>ÁNGULOS EN EL PLANO POR SUS MEDIDAS</vt:lpstr>
      <vt:lpstr>Presentación de PowerPoint</vt:lpstr>
      <vt:lpstr>ÁNGULOS EN EL PLANO POR SU POSICIÓN Y POR LA SUMA DE SUS ÁNGULOS</vt:lpstr>
      <vt:lpstr>ANGULOS SUPLEMETARIOS Y COMPLEMENTARIOS </vt:lpstr>
      <vt:lpstr>Presentación de PowerPoint</vt:lpstr>
      <vt:lpstr>Presentación de PowerPoint</vt:lpstr>
      <vt:lpstr>ACTIVIDAD</vt:lpstr>
      <vt:lpstr>TAREA</vt:lpstr>
      <vt:lpstr>TAREA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BLOQUE 1. UTILIZA TRIÁNGULOS: ÁNGULOS Y RELACIONES MÉTRICAS</dc:title>
  <dc:creator>Ariadna RuiZ</dc:creator>
  <cp:lastModifiedBy>Ariadna RuiZ</cp:lastModifiedBy>
  <cp:revision>14</cp:revision>
  <dcterms:created xsi:type="dcterms:W3CDTF">2015-01-20T03:36:03Z</dcterms:created>
  <dcterms:modified xsi:type="dcterms:W3CDTF">2015-03-11T17:43:26Z</dcterms:modified>
</cp:coreProperties>
</file>