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522" y="-25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1F706BB-0E7B-4CFA-873F-DF738AEABEE3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6D82FA7-0D2C-4B79-911D-9A3DBDFE367C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3411810"/>
          </a:xfrm>
        </p:spPr>
        <p:txBody>
          <a:bodyPr>
            <a:normAutofit/>
          </a:bodyPr>
          <a:lstStyle/>
          <a:p>
            <a:pPr algn="ctr"/>
            <a:r>
              <a:rPr lang="es-MX" sz="4400" dirty="0" smtClean="0"/>
              <a:t>MULTIVERSIDAD LATINOAMERICANA</a:t>
            </a:r>
            <a:br>
              <a:rPr lang="es-MX" sz="4400" dirty="0" smtClean="0"/>
            </a:br>
            <a:r>
              <a:rPr lang="es-MX" sz="4400" dirty="0" smtClean="0"/>
              <a:t>ENGLISH IV</a:t>
            </a:r>
            <a:r>
              <a:rPr lang="es-MX" sz="4400" dirty="0"/>
              <a:t/>
            </a:r>
            <a:br>
              <a:rPr lang="es-MX" sz="4400" dirty="0"/>
            </a:br>
            <a:r>
              <a:rPr lang="es-MX" sz="4400" dirty="0" smtClean="0"/>
              <a:t>“VERB LIKE” </a:t>
            </a:r>
            <a:r>
              <a:rPr lang="es-MX" sz="2800" dirty="0" smtClean="0"/>
              <a:t/>
            </a:r>
            <a:br>
              <a:rPr lang="es-MX" sz="2800" dirty="0" smtClean="0"/>
            </a:br>
            <a:endParaRPr lang="es-MX" sz="2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55228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s-MX" dirty="0" smtClean="0">
                <a:solidFill>
                  <a:srgbClr val="00B050"/>
                </a:solidFill>
              </a:rPr>
              <a:t>CAMPUS: </a:t>
            </a:r>
            <a:r>
              <a:rPr lang="es-MX" dirty="0" smtClean="0">
                <a:solidFill>
                  <a:schemeClr val="tx1"/>
                </a:solidFill>
              </a:rPr>
              <a:t>Durango.</a:t>
            </a:r>
          </a:p>
          <a:p>
            <a:pPr algn="l"/>
            <a:r>
              <a:rPr lang="es-MX" dirty="0" smtClean="0">
                <a:solidFill>
                  <a:srgbClr val="00B050"/>
                </a:solidFill>
              </a:rPr>
              <a:t>SEMESTER: </a:t>
            </a:r>
            <a:r>
              <a:rPr lang="es-MX" dirty="0" smtClean="0">
                <a:solidFill>
                  <a:schemeClr val="tx1"/>
                </a:solidFill>
              </a:rPr>
              <a:t>4</a:t>
            </a:r>
          </a:p>
          <a:p>
            <a:pPr algn="l"/>
            <a:r>
              <a:rPr lang="es-MX" dirty="0" smtClean="0">
                <a:solidFill>
                  <a:srgbClr val="00B050"/>
                </a:solidFill>
              </a:rPr>
              <a:t>PROFESOR: </a:t>
            </a:r>
            <a:r>
              <a:rPr lang="es-MX" dirty="0">
                <a:solidFill>
                  <a:schemeClr val="tx1"/>
                </a:solidFill>
              </a:rPr>
              <a:t>J</a:t>
            </a:r>
            <a:r>
              <a:rPr lang="es-MX" dirty="0" smtClean="0">
                <a:solidFill>
                  <a:schemeClr val="tx1"/>
                </a:solidFill>
              </a:rPr>
              <a:t>onathan </a:t>
            </a:r>
            <a:r>
              <a:rPr lang="es-MX" dirty="0">
                <a:solidFill>
                  <a:schemeClr val="tx1"/>
                </a:solidFill>
              </a:rPr>
              <a:t>S</a:t>
            </a:r>
            <a:r>
              <a:rPr lang="es-MX" dirty="0" smtClean="0">
                <a:solidFill>
                  <a:schemeClr val="tx1"/>
                </a:solidFill>
              </a:rPr>
              <a:t>ilvestre </a:t>
            </a:r>
          </a:p>
          <a:p>
            <a:pPr algn="l"/>
            <a:r>
              <a:rPr lang="es-MX" dirty="0" smtClean="0">
                <a:solidFill>
                  <a:srgbClr val="00B050"/>
                </a:solidFill>
              </a:rPr>
              <a:t>OBJECTIVE:</a:t>
            </a:r>
            <a:r>
              <a:rPr lang="es-MX" dirty="0">
                <a:solidFill>
                  <a:schemeClr val="tx1"/>
                </a:solidFill>
              </a:rPr>
              <a:t> </a:t>
            </a:r>
            <a:r>
              <a:rPr lang="es-MX" dirty="0" smtClean="0">
                <a:solidFill>
                  <a:schemeClr val="tx1"/>
                </a:solidFill>
              </a:rPr>
              <a:t>Students will learn how to describe likes or preferences about themselves using verb like to express them.</a:t>
            </a:r>
            <a:endParaRPr lang="es-MX" dirty="0" smtClean="0">
              <a:solidFill>
                <a:srgbClr val="00B050"/>
              </a:solidFill>
            </a:endParaRPr>
          </a:p>
          <a:p>
            <a:r>
              <a:rPr lang="es-MX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 the 05th, 2015</a:t>
            </a:r>
          </a:p>
        </p:txBody>
      </p:sp>
    </p:spTree>
    <p:extLst>
      <p:ext uri="{BB962C8B-B14F-4D97-AF65-F5344CB8AC3E}">
        <p14:creationId xmlns:p14="http://schemas.microsoft.com/office/powerpoint/2010/main" val="185284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>
            <a:normAutofit/>
          </a:bodyPr>
          <a:lstStyle/>
          <a:p>
            <a:r>
              <a:rPr lang="es-MX" sz="5400" dirty="0" err="1" smtClean="0"/>
              <a:t>Afirmative</a:t>
            </a: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484784"/>
            <a:ext cx="8363272" cy="4641379"/>
          </a:xfrm>
        </p:spPr>
        <p:txBody>
          <a:bodyPr>
            <a:normAutofit/>
          </a:bodyPr>
          <a:lstStyle/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 smtClean="0"/>
          </a:p>
        </p:txBody>
      </p:sp>
      <p:sp>
        <p:nvSpPr>
          <p:cNvPr id="62" name="61 Llamada de flecha a la derecha"/>
          <p:cNvSpPr/>
          <p:nvPr/>
        </p:nvSpPr>
        <p:spPr>
          <a:xfrm>
            <a:off x="467544" y="1844824"/>
            <a:ext cx="1008112" cy="122413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dirty="0" smtClean="0"/>
              <a:t>I</a:t>
            </a:r>
          </a:p>
          <a:p>
            <a:pPr algn="ctr"/>
            <a:r>
              <a:rPr lang="es-MX" sz="2000" dirty="0" smtClean="0"/>
              <a:t>YOU </a:t>
            </a:r>
            <a:endParaRPr lang="es-MX" sz="2000" dirty="0"/>
          </a:p>
        </p:txBody>
      </p:sp>
      <p:sp>
        <p:nvSpPr>
          <p:cNvPr id="63" name="62 Rectángulo"/>
          <p:cNvSpPr/>
          <p:nvPr/>
        </p:nvSpPr>
        <p:spPr>
          <a:xfrm>
            <a:off x="1763688" y="2204864"/>
            <a:ext cx="15121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</a:t>
            </a:r>
            <a:endParaRPr lang="es-MX" dirty="0"/>
          </a:p>
        </p:txBody>
      </p:sp>
      <p:sp>
        <p:nvSpPr>
          <p:cNvPr id="65" name="64 Rectángulo"/>
          <p:cNvSpPr/>
          <p:nvPr/>
        </p:nvSpPr>
        <p:spPr>
          <a:xfrm>
            <a:off x="3779912" y="1844824"/>
            <a:ext cx="194421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TO (INFINITIVE)</a:t>
            </a:r>
          </a:p>
        </p:txBody>
      </p:sp>
      <p:sp>
        <p:nvSpPr>
          <p:cNvPr id="66" name="65 Rectángulo"/>
          <p:cNvSpPr/>
          <p:nvPr/>
        </p:nvSpPr>
        <p:spPr>
          <a:xfrm>
            <a:off x="3779912" y="2528900"/>
            <a:ext cx="1944216" cy="54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ING(CONTINIUS) </a:t>
            </a:r>
            <a:endParaRPr lang="es-MX" dirty="0"/>
          </a:p>
        </p:txBody>
      </p:sp>
      <p:cxnSp>
        <p:nvCxnSpPr>
          <p:cNvPr id="68" name="67 Conector recto"/>
          <p:cNvCxnSpPr/>
          <p:nvPr/>
        </p:nvCxnSpPr>
        <p:spPr>
          <a:xfrm flipV="1">
            <a:off x="3275856" y="2240868"/>
            <a:ext cx="504056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>
            <a:endCxn id="66" idx="1"/>
          </p:cNvCxnSpPr>
          <p:nvPr/>
        </p:nvCxnSpPr>
        <p:spPr>
          <a:xfrm>
            <a:off x="3275856" y="2528900"/>
            <a:ext cx="504056" cy="2700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70 Llamada de flecha a la derecha"/>
          <p:cNvSpPr/>
          <p:nvPr/>
        </p:nvSpPr>
        <p:spPr>
          <a:xfrm>
            <a:off x="467544" y="3284984"/>
            <a:ext cx="1008112" cy="136815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HE </a:t>
            </a:r>
          </a:p>
          <a:p>
            <a:pPr algn="ctr"/>
            <a:r>
              <a:rPr lang="es-MX" dirty="0" smtClean="0"/>
              <a:t>SHE </a:t>
            </a:r>
            <a:endParaRPr lang="es-MX" dirty="0"/>
          </a:p>
          <a:p>
            <a:pPr algn="ctr"/>
            <a:r>
              <a:rPr lang="es-MX" dirty="0" smtClean="0"/>
              <a:t>IT </a:t>
            </a:r>
          </a:p>
        </p:txBody>
      </p:sp>
      <p:sp>
        <p:nvSpPr>
          <p:cNvPr id="72" name="71 Rectángulo"/>
          <p:cNvSpPr/>
          <p:nvPr/>
        </p:nvSpPr>
        <p:spPr>
          <a:xfrm>
            <a:off x="1763688" y="3645024"/>
            <a:ext cx="176419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LIKES </a:t>
            </a:r>
            <a:endParaRPr lang="es-MX" dirty="0"/>
          </a:p>
        </p:txBody>
      </p:sp>
      <p:sp>
        <p:nvSpPr>
          <p:cNvPr id="73" name="72 Rectángulo"/>
          <p:cNvSpPr/>
          <p:nvPr/>
        </p:nvSpPr>
        <p:spPr>
          <a:xfrm>
            <a:off x="4067944" y="3573016"/>
            <a:ext cx="187220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TO</a:t>
            </a:r>
            <a:endParaRPr lang="es-MX" dirty="0"/>
          </a:p>
        </p:txBody>
      </p:sp>
      <p:sp>
        <p:nvSpPr>
          <p:cNvPr id="74" name="73 Rectángulo"/>
          <p:cNvSpPr/>
          <p:nvPr/>
        </p:nvSpPr>
        <p:spPr>
          <a:xfrm>
            <a:off x="4067944" y="3969060"/>
            <a:ext cx="1872208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ING </a:t>
            </a:r>
            <a:endParaRPr lang="es-MX" dirty="0"/>
          </a:p>
        </p:txBody>
      </p:sp>
      <p:cxnSp>
        <p:nvCxnSpPr>
          <p:cNvPr id="76" name="75 Conector recto"/>
          <p:cNvCxnSpPr>
            <a:stCxn id="72" idx="3"/>
            <a:endCxn id="73" idx="1"/>
          </p:cNvCxnSpPr>
          <p:nvPr/>
        </p:nvCxnSpPr>
        <p:spPr>
          <a:xfrm flipV="1">
            <a:off x="3527884" y="3717032"/>
            <a:ext cx="540060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"/>
          <p:cNvCxnSpPr>
            <a:stCxn id="72" idx="3"/>
            <a:endCxn id="74" idx="1"/>
          </p:cNvCxnSpPr>
          <p:nvPr/>
        </p:nvCxnSpPr>
        <p:spPr>
          <a:xfrm>
            <a:off x="3527884" y="3969060"/>
            <a:ext cx="540060" cy="162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Llamada de flecha a la derecha"/>
          <p:cNvSpPr/>
          <p:nvPr/>
        </p:nvSpPr>
        <p:spPr>
          <a:xfrm>
            <a:off x="489930" y="5013176"/>
            <a:ext cx="1008112" cy="1152128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WE</a:t>
            </a:r>
          </a:p>
          <a:p>
            <a:pPr algn="ctr"/>
            <a:r>
              <a:rPr lang="es-MX" sz="1600" dirty="0" smtClean="0"/>
              <a:t>THEY </a:t>
            </a:r>
            <a:endParaRPr lang="es-MX" sz="1600" dirty="0"/>
          </a:p>
        </p:txBody>
      </p:sp>
      <p:sp>
        <p:nvSpPr>
          <p:cNvPr id="82" name="81 Rectángulo"/>
          <p:cNvSpPr/>
          <p:nvPr/>
        </p:nvSpPr>
        <p:spPr>
          <a:xfrm>
            <a:off x="1763688" y="5229200"/>
            <a:ext cx="17641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 </a:t>
            </a:r>
            <a:endParaRPr lang="es-MX" dirty="0"/>
          </a:p>
        </p:txBody>
      </p:sp>
      <p:cxnSp>
        <p:nvCxnSpPr>
          <p:cNvPr id="84" name="83 Conector recto"/>
          <p:cNvCxnSpPr>
            <a:stCxn id="82" idx="3"/>
          </p:cNvCxnSpPr>
          <p:nvPr/>
        </p:nvCxnSpPr>
        <p:spPr>
          <a:xfrm flipV="1">
            <a:off x="3527884" y="5373216"/>
            <a:ext cx="540060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84 Rectángulo"/>
          <p:cNvSpPr/>
          <p:nvPr/>
        </p:nvSpPr>
        <p:spPr>
          <a:xfrm>
            <a:off x="4067944" y="5013176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TO </a:t>
            </a:r>
            <a:endParaRPr lang="es-MX" dirty="0"/>
          </a:p>
        </p:txBody>
      </p:sp>
      <p:sp>
        <p:nvSpPr>
          <p:cNvPr id="86" name="85 Rectángulo"/>
          <p:cNvSpPr/>
          <p:nvPr/>
        </p:nvSpPr>
        <p:spPr>
          <a:xfrm>
            <a:off x="4067944" y="5625244"/>
            <a:ext cx="2016224" cy="3960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ING </a:t>
            </a:r>
            <a:endParaRPr lang="es-MX" dirty="0"/>
          </a:p>
        </p:txBody>
      </p:sp>
      <p:sp>
        <p:nvSpPr>
          <p:cNvPr id="87" name="86 Rectángulo"/>
          <p:cNvSpPr/>
          <p:nvPr/>
        </p:nvSpPr>
        <p:spPr>
          <a:xfrm>
            <a:off x="6228184" y="1844824"/>
            <a:ext cx="2808312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Ejemplo :</a:t>
            </a:r>
          </a:p>
          <a:p>
            <a:pPr algn="ctr"/>
            <a:r>
              <a:rPr lang="es-MX" dirty="0" smtClean="0"/>
              <a:t>LIKE TO PLAY VIDEOGAMES </a:t>
            </a:r>
            <a:endParaRPr lang="es-MX" dirty="0"/>
          </a:p>
          <a:p>
            <a:pPr algn="ctr"/>
            <a:endParaRPr lang="es-MX" dirty="0" smtClean="0"/>
          </a:p>
          <a:p>
            <a:pPr algn="ctr"/>
            <a:r>
              <a:rPr lang="es-MX" dirty="0" smtClean="0"/>
              <a:t>LIKE TO WATCH MOVIES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0097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9967" y="548680"/>
            <a:ext cx="8183880" cy="1051560"/>
          </a:xfrm>
        </p:spPr>
        <p:txBody>
          <a:bodyPr>
            <a:normAutofit/>
          </a:bodyPr>
          <a:lstStyle/>
          <a:p>
            <a:r>
              <a:rPr lang="es-MX" dirty="0" err="1" smtClean="0"/>
              <a:t>Negative</a:t>
            </a:r>
            <a:r>
              <a:rPr lang="es-MX" dirty="0" smtClean="0"/>
              <a:t> (auxiliar verb do )</a:t>
            </a:r>
            <a:endParaRPr lang="es-MX" dirty="0"/>
          </a:p>
        </p:txBody>
      </p:sp>
      <p:sp>
        <p:nvSpPr>
          <p:cNvPr id="4" name="3 Llamada de flecha a la derecha"/>
          <p:cNvSpPr/>
          <p:nvPr/>
        </p:nvSpPr>
        <p:spPr>
          <a:xfrm>
            <a:off x="683568" y="1844824"/>
            <a:ext cx="1368152" cy="136815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smtClean="0"/>
              <a:t>I</a:t>
            </a:r>
          </a:p>
          <a:p>
            <a:pPr algn="ctr"/>
            <a:r>
              <a:rPr lang="es-MX" sz="2400" dirty="0" smtClean="0"/>
              <a:t>YOU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339752" y="2276872"/>
            <a:ext cx="15121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DON`T </a:t>
            </a:r>
            <a:endParaRPr lang="es-MX" dirty="0"/>
          </a:p>
        </p:txBody>
      </p:sp>
      <p:sp>
        <p:nvSpPr>
          <p:cNvPr id="14" name="13 Flecha derecha"/>
          <p:cNvSpPr/>
          <p:nvPr/>
        </p:nvSpPr>
        <p:spPr>
          <a:xfrm>
            <a:off x="3851920" y="2420888"/>
            <a:ext cx="648072" cy="4945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14 Rectángulo"/>
          <p:cNvSpPr/>
          <p:nvPr/>
        </p:nvSpPr>
        <p:spPr>
          <a:xfrm>
            <a:off x="4644008" y="2344138"/>
            <a:ext cx="144016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 </a:t>
            </a:r>
            <a:endParaRPr lang="es-MX" dirty="0"/>
          </a:p>
        </p:txBody>
      </p:sp>
      <p:sp>
        <p:nvSpPr>
          <p:cNvPr id="16" name="15 Llamada de flecha a la derecha"/>
          <p:cNvSpPr/>
          <p:nvPr/>
        </p:nvSpPr>
        <p:spPr>
          <a:xfrm>
            <a:off x="755576" y="3657012"/>
            <a:ext cx="1224136" cy="1212148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HE </a:t>
            </a:r>
          </a:p>
          <a:p>
            <a:pPr algn="ctr"/>
            <a:r>
              <a:rPr lang="es-MX" dirty="0" smtClean="0"/>
              <a:t>SHE </a:t>
            </a:r>
          </a:p>
          <a:p>
            <a:pPr algn="ctr"/>
            <a:r>
              <a:rPr lang="es-MX" dirty="0" smtClean="0"/>
              <a:t>IT </a:t>
            </a:r>
            <a:endParaRPr lang="es-MX" dirty="0"/>
          </a:p>
        </p:txBody>
      </p:sp>
      <p:sp>
        <p:nvSpPr>
          <p:cNvPr id="17" name="16 Rectángulo"/>
          <p:cNvSpPr/>
          <p:nvPr/>
        </p:nvSpPr>
        <p:spPr>
          <a:xfrm>
            <a:off x="2421667" y="3757143"/>
            <a:ext cx="1512168" cy="7560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DOESN´T</a:t>
            </a:r>
            <a:endParaRPr lang="es-MX" dirty="0"/>
          </a:p>
        </p:txBody>
      </p:sp>
      <p:sp>
        <p:nvSpPr>
          <p:cNvPr id="18" name="17 Flecha derecha"/>
          <p:cNvSpPr/>
          <p:nvPr/>
        </p:nvSpPr>
        <p:spPr>
          <a:xfrm>
            <a:off x="3933835" y="3919161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18 Rectángulo"/>
          <p:cNvSpPr/>
          <p:nvPr/>
        </p:nvSpPr>
        <p:spPr>
          <a:xfrm>
            <a:off x="4664759" y="3757143"/>
            <a:ext cx="1502261" cy="594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 </a:t>
            </a:r>
            <a:endParaRPr lang="es-MX" dirty="0"/>
          </a:p>
        </p:txBody>
      </p:sp>
      <p:sp>
        <p:nvSpPr>
          <p:cNvPr id="20" name="19 Llamada de flecha a la derecha"/>
          <p:cNvSpPr/>
          <p:nvPr/>
        </p:nvSpPr>
        <p:spPr>
          <a:xfrm>
            <a:off x="755576" y="5013176"/>
            <a:ext cx="1296144" cy="108012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WE</a:t>
            </a:r>
          </a:p>
          <a:p>
            <a:pPr algn="ctr"/>
            <a:r>
              <a:rPr lang="es-MX" dirty="0" smtClean="0"/>
              <a:t>THEY </a:t>
            </a:r>
            <a:endParaRPr lang="es-MX" dirty="0"/>
          </a:p>
        </p:txBody>
      </p:sp>
      <p:sp>
        <p:nvSpPr>
          <p:cNvPr id="21" name="20 Rectángulo"/>
          <p:cNvSpPr/>
          <p:nvPr/>
        </p:nvSpPr>
        <p:spPr>
          <a:xfrm>
            <a:off x="2483768" y="5157192"/>
            <a:ext cx="1450067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err="1" smtClean="0"/>
              <a:t>DON´t</a:t>
            </a:r>
            <a:endParaRPr lang="es-MX" dirty="0" smtClean="0"/>
          </a:p>
        </p:txBody>
      </p:sp>
      <p:sp>
        <p:nvSpPr>
          <p:cNvPr id="22" name="21 Flecha derecha"/>
          <p:cNvSpPr/>
          <p:nvPr/>
        </p:nvSpPr>
        <p:spPr>
          <a:xfrm>
            <a:off x="3933835" y="5373216"/>
            <a:ext cx="710173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Rectángulo"/>
          <p:cNvSpPr/>
          <p:nvPr/>
        </p:nvSpPr>
        <p:spPr>
          <a:xfrm>
            <a:off x="4788024" y="5373216"/>
            <a:ext cx="13789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 </a:t>
            </a:r>
            <a:endParaRPr lang="es-MX" dirty="0"/>
          </a:p>
        </p:txBody>
      </p:sp>
      <p:sp>
        <p:nvSpPr>
          <p:cNvPr id="33" name="32 Rectángulo"/>
          <p:cNvSpPr/>
          <p:nvPr/>
        </p:nvSpPr>
        <p:spPr>
          <a:xfrm>
            <a:off x="6948264" y="3861048"/>
            <a:ext cx="136815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err="1" smtClean="0"/>
              <a:t>To</a:t>
            </a:r>
            <a:r>
              <a:rPr lang="es-MX" dirty="0" smtClean="0"/>
              <a:t> </a:t>
            </a:r>
          </a:p>
          <a:p>
            <a:pPr algn="ctr"/>
            <a:r>
              <a:rPr lang="es-MX" dirty="0" err="1" smtClean="0"/>
              <a:t>Ing</a:t>
            </a:r>
            <a:r>
              <a:rPr lang="es-MX" dirty="0" smtClean="0"/>
              <a:t> </a:t>
            </a:r>
            <a:endParaRPr lang="es-MX" dirty="0"/>
          </a:p>
        </p:txBody>
      </p:sp>
      <p:cxnSp>
        <p:nvCxnSpPr>
          <p:cNvPr id="35" name="34 Conector recto de flecha"/>
          <p:cNvCxnSpPr/>
          <p:nvPr/>
        </p:nvCxnSpPr>
        <p:spPr>
          <a:xfrm flipV="1">
            <a:off x="6372200" y="5013176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recto de flecha"/>
          <p:cNvCxnSpPr/>
          <p:nvPr/>
        </p:nvCxnSpPr>
        <p:spPr>
          <a:xfrm>
            <a:off x="6372200" y="4135185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/>
          <p:cNvCxnSpPr/>
          <p:nvPr/>
        </p:nvCxnSpPr>
        <p:spPr>
          <a:xfrm>
            <a:off x="6300192" y="2668174"/>
            <a:ext cx="504056" cy="904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40 Rectángulo"/>
          <p:cNvSpPr/>
          <p:nvPr/>
        </p:nvSpPr>
        <p:spPr>
          <a:xfrm>
            <a:off x="6948264" y="1844824"/>
            <a:ext cx="165618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Ejemplo </a:t>
            </a:r>
          </a:p>
          <a:p>
            <a:pPr algn="ctr"/>
            <a:r>
              <a:rPr lang="es-MX" dirty="0" smtClean="0"/>
              <a:t>IDO NOT LIKE WRITING </a:t>
            </a:r>
          </a:p>
        </p:txBody>
      </p:sp>
    </p:spTree>
    <p:extLst>
      <p:ext uri="{BB962C8B-B14F-4D97-AF65-F5344CB8AC3E}">
        <p14:creationId xmlns:p14="http://schemas.microsoft.com/office/powerpoint/2010/main" val="283739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INTERROGATIVE </a:t>
            </a:r>
            <a:endParaRPr lang="es-MX" dirty="0"/>
          </a:p>
        </p:txBody>
      </p:sp>
      <p:sp>
        <p:nvSpPr>
          <p:cNvPr id="4" name="3 Llamada de flecha a la derecha"/>
          <p:cNvSpPr/>
          <p:nvPr/>
        </p:nvSpPr>
        <p:spPr>
          <a:xfrm>
            <a:off x="611560" y="1772816"/>
            <a:ext cx="792088" cy="122413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DO 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1835696" y="2484326"/>
            <a:ext cx="1368152" cy="471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YOU 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1835696" y="1916832"/>
            <a:ext cx="1368152" cy="468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</a:t>
            </a:r>
            <a:endParaRPr lang="es-MX" dirty="0"/>
          </a:p>
        </p:txBody>
      </p:sp>
      <p:sp>
        <p:nvSpPr>
          <p:cNvPr id="8" name="7 Llamada de flecha a la derecha"/>
          <p:cNvSpPr/>
          <p:nvPr/>
        </p:nvSpPr>
        <p:spPr>
          <a:xfrm>
            <a:off x="611560" y="3429000"/>
            <a:ext cx="936104" cy="1296144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DOES </a:t>
            </a:r>
            <a:endParaRPr lang="es-MX" sz="1400" dirty="0"/>
          </a:p>
        </p:txBody>
      </p:sp>
      <p:sp>
        <p:nvSpPr>
          <p:cNvPr id="9" name="8 Rectángulo"/>
          <p:cNvSpPr/>
          <p:nvPr/>
        </p:nvSpPr>
        <p:spPr>
          <a:xfrm>
            <a:off x="1820863" y="3248980"/>
            <a:ext cx="13681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HE </a:t>
            </a:r>
            <a:endParaRPr lang="es-MX" dirty="0"/>
          </a:p>
        </p:txBody>
      </p:sp>
      <p:sp>
        <p:nvSpPr>
          <p:cNvPr id="10" name="9 Rectángulo"/>
          <p:cNvSpPr/>
          <p:nvPr/>
        </p:nvSpPr>
        <p:spPr>
          <a:xfrm>
            <a:off x="1835696" y="3795886"/>
            <a:ext cx="13681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SHE </a:t>
            </a:r>
            <a:endParaRPr lang="es-MX" dirty="0"/>
          </a:p>
        </p:txBody>
      </p:sp>
      <p:sp>
        <p:nvSpPr>
          <p:cNvPr id="11" name="10 Rectángulo"/>
          <p:cNvSpPr/>
          <p:nvPr/>
        </p:nvSpPr>
        <p:spPr>
          <a:xfrm>
            <a:off x="1820863" y="4377655"/>
            <a:ext cx="13681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IT </a:t>
            </a:r>
            <a:endParaRPr lang="es-MX" dirty="0"/>
          </a:p>
        </p:txBody>
      </p:sp>
      <p:sp>
        <p:nvSpPr>
          <p:cNvPr id="12" name="11 Llamada de flecha a la derecha"/>
          <p:cNvSpPr/>
          <p:nvPr/>
        </p:nvSpPr>
        <p:spPr>
          <a:xfrm>
            <a:off x="755577" y="5157192"/>
            <a:ext cx="792088" cy="100811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DO </a:t>
            </a:r>
            <a:endParaRPr lang="es-MX" dirty="0"/>
          </a:p>
        </p:txBody>
      </p:sp>
      <p:sp>
        <p:nvSpPr>
          <p:cNvPr id="13" name="12 Rectángulo"/>
          <p:cNvSpPr/>
          <p:nvPr/>
        </p:nvSpPr>
        <p:spPr>
          <a:xfrm>
            <a:off x="1820863" y="5137137"/>
            <a:ext cx="1382985" cy="524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WE </a:t>
            </a:r>
            <a:endParaRPr lang="es-MX" dirty="0"/>
          </a:p>
        </p:txBody>
      </p:sp>
      <p:sp>
        <p:nvSpPr>
          <p:cNvPr id="14" name="13 Rectángulo"/>
          <p:cNvSpPr/>
          <p:nvPr/>
        </p:nvSpPr>
        <p:spPr>
          <a:xfrm>
            <a:off x="1835696" y="5805264"/>
            <a:ext cx="13681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THEY </a:t>
            </a:r>
            <a:endParaRPr lang="es-MX" dirty="0"/>
          </a:p>
        </p:txBody>
      </p:sp>
      <p:cxnSp>
        <p:nvCxnSpPr>
          <p:cNvPr id="16" name="15 Conector recto de flecha"/>
          <p:cNvCxnSpPr/>
          <p:nvPr/>
        </p:nvCxnSpPr>
        <p:spPr>
          <a:xfrm>
            <a:off x="3563888" y="1916832"/>
            <a:ext cx="1296144" cy="1692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 flipV="1">
            <a:off x="3563888" y="3609020"/>
            <a:ext cx="1296144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/>
          <p:cNvSpPr/>
          <p:nvPr/>
        </p:nvSpPr>
        <p:spPr>
          <a:xfrm>
            <a:off x="4572000" y="3282405"/>
            <a:ext cx="1584176" cy="653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LIKE 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6372200" y="3276688"/>
            <a:ext cx="1512168" cy="653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TO </a:t>
            </a:r>
          </a:p>
          <a:p>
            <a:pPr algn="ctr"/>
            <a:r>
              <a:rPr lang="es-MX" dirty="0" smtClean="0"/>
              <a:t>ING ?</a:t>
            </a:r>
            <a:endParaRPr lang="es-MX" dirty="0"/>
          </a:p>
        </p:txBody>
      </p:sp>
      <p:sp>
        <p:nvSpPr>
          <p:cNvPr id="21" name="20 Flecha derecha"/>
          <p:cNvSpPr/>
          <p:nvPr/>
        </p:nvSpPr>
        <p:spPr>
          <a:xfrm>
            <a:off x="6156176" y="3603304"/>
            <a:ext cx="43204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2" name="21 Rectángulo"/>
          <p:cNvSpPr/>
          <p:nvPr/>
        </p:nvSpPr>
        <p:spPr>
          <a:xfrm>
            <a:off x="5076056" y="4377655"/>
            <a:ext cx="3312368" cy="17876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EJEMPLO </a:t>
            </a:r>
          </a:p>
          <a:p>
            <a:pPr algn="ctr"/>
            <a:r>
              <a:rPr lang="es-MX" dirty="0" smtClean="0"/>
              <a:t>DOES SHE LIKE TO PLAY SOCCER ?</a:t>
            </a:r>
          </a:p>
          <a:p>
            <a:pPr algn="ctr"/>
            <a:r>
              <a:rPr lang="es-MX" dirty="0" smtClean="0"/>
              <a:t>DOES SHE LIKE PLAYING SOCCER INTHE PARCK </a:t>
            </a:r>
          </a:p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784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EJERCICIO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5"/>
            <a:ext cx="4320480" cy="28803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/>
              <a:t>1. What </a:t>
            </a:r>
            <a:r>
              <a:rPr lang="en-US" sz="2000" dirty="0"/>
              <a:t>is he like?</a:t>
            </a:r>
          </a:p>
          <a:p>
            <a:pPr marL="0" indent="0">
              <a:buNone/>
            </a:pPr>
            <a:r>
              <a:rPr lang="en-US" sz="2000" dirty="0" smtClean="0"/>
              <a:t>2. What </a:t>
            </a:r>
            <a:r>
              <a:rPr lang="en-US" sz="2000" dirty="0"/>
              <a:t>does he like?</a:t>
            </a:r>
          </a:p>
          <a:p>
            <a:pPr marL="0" indent="0">
              <a:buNone/>
            </a:pPr>
            <a:r>
              <a:rPr lang="en-US" sz="2000" dirty="0" smtClean="0"/>
              <a:t>3. What </a:t>
            </a:r>
            <a:r>
              <a:rPr lang="en-US" sz="2000" dirty="0"/>
              <a:t>was the weather like?</a:t>
            </a:r>
          </a:p>
          <a:p>
            <a:pPr marL="0" indent="0">
              <a:buNone/>
            </a:pPr>
            <a:r>
              <a:rPr lang="en-US" sz="2000" dirty="0" smtClean="0"/>
              <a:t>4. What </a:t>
            </a:r>
            <a:r>
              <a:rPr lang="en-US" sz="2000" dirty="0"/>
              <a:t>does she look like?</a:t>
            </a:r>
          </a:p>
          <a:p>
            <a:pPr marL="0" indent="0">
              <a:buNone/>
            </a:pPr>
            <a:r>
              <a:rPr lang="en-US" sz="2000" dirty="0" smtClean="0"/>
              <a:t>5. Who </a:t>
            </a:r>
            <a:r>
              <a:rPr lang="en-US" sz="2000" dirty="0"/>
              <a:t>does she look like?</a:t>
            </a:r>
          </a:p>
          <a:p>
            <a:pPr marL="0" indent="0">
              <a:buNone/>
            </a:pPr>
            <a:r>
              <a:rPr lang="en-US" sz="2000" dirty="0" smtClean="0"/>
              <a:t>6. What </a:t>
            </a:r>
            <a:r>
              <a:rPr lang="en-US" sz="2000" dirty="0"/>
              <a:t>would you like?</a:t>
            </a:r>
          </a:p>
          <a:p>
            <a:pPr marL="0" indent="0">
              <a:buNone/>
            </a:pPr>
            <a:r>
              <a:rPr lang="en-US" sz="2000" dirty="0" smtClean="0"/>
              <a:t>7. What </a:t>
            </a:r>
            <a:r>
              <a:rPr lang="en-US" sz="2000" dirty="0"/>
              <a:t>is it like?</a:t>
            </a:r>
          </a:p>
          <a:p>
            <a:pPr marL="0" indent="0">
              <a:buNone/>
            </a:pPr>
            <a:endParaRPr lang="es-MX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4644008" y="2852936"/>
            <a:ext cx="4032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 ) Her </a:t>
            </a:r>
            <a:r>
              <a:rPr lang="en-US" dirty="0"/>
              <a:t>mother, I think.</a:t>
            </a:r>
          </a:p>
          <a:p>
            <a:r>
              <a:rPr lang="en-US" dirty="0" smtClean="0"/>
              <a:t>( ) It </a:t>
            </a:r>
            <a:r>
              <a:rPr lang="en-US" dirty="0"/>
              <a:t>was </a:t>
            </a:r>
            <a:r>
              <a:rPr lang="en-US" dirty="0" err="1"/>
              <a:t>awful.It</a:t>
            </a:r>
            <a:r>
              <a:rPr lang="en-US" dirty="0"/>
              <a:t> rained every day.</a:t>
            </a:r>
          </a:p>
          <a:p>
            <a:r>
              <a:rPr lang="en-US" dirty="0" smtClean="0"/>
              <a:t>( ) A </a:t>
            </a:r>
            <a:r>
              <a:rPr lang="en-US" dirty="0"/>
              <a:t>beer, please.</a:t>
            </a:r>
          </a:p>
          <a:p>
            <a:r>
              <a:rPr lang="en-US" dirty="0" smtClean="0"/>
              <a:t>( ) He </a:t>
            </a:r>
            <a:r>
              <a:rPr lang="en-US" dirty="0"/>
              <a:t>likes reading comics and spending time with his friends.</a:t>
            </a:r>
          </a:p>
          <a:p>
            <a:r>
              <a:rPr lang="en-US" dirty="0" smtClean="0"/>
              <a:t>( ) He </a:t>
            </a:r>
            <a:r>
              <a:rPr lang="en-US" dirty="0"/>
              <a:t>is very helpful and friendly.</a:t>
            </a:r>
          </a:p>
          <a:p>
            <a:r>
              <a:rPr lang="en-US" dirty="0" smtClean="0"/>
              <a:t>( ) It's </a:t>
            </a:r>
            <a:r>
              <a:rPr lang="en-US" dirty="0"/>
              <a:t>quite sweet. Taste it.</a:t>
            </a:r>
          </a:p>
          <a:p>
            <a:r>
              <a:rPr lang="en-US" dirty="0" smtClean="0"/>
              <a:t>( ) She's </a:t>
            </a:r>
            <a:r>
              <a:rPr lang="en-US" dirty="0"/>
              <a:t>got short blond hair and blue eyes.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4307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137</TotalTime>
  <Words>244</Words>
  <Application>Microsoft Office PowerPoint</Application>
  <PresentationFormat>Presentación en pantalla (4:3)</PresentationFormat>
  <Paragraphs>81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Aspecto</vt:lpstr>
      <vt:lpstr>MULTIVERSIDAD LATINOAMERICANA ENGLISH IV “VERB LIKE”  </vt:lpstr>
      <vt:lpstr>Afirmative </vt:lpstr>
      <vt:lpstr>Negative (auxiliar verb do )</vt:lpstr>
      <vt:lpstr>  </vt:lpstr>
      <vt:lpstr>EJERCICIO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 LIKE</dc:title>
  <dc:creator>user</dc:creator>
  <cp:lastModifiedBy>PC</cp:lastModifiedBy>
  <cp:revision>14</cp:revision>
  <dcterms:created xsi:type="dcterms:W3CDTF">2015-05-28T17:01:54Z</dcterms:created>
  <dcterms:modified xsi:type="dcterms:W3CDTF">2015-12-01T17:35:00Z</dcterms:modified>
</cp:coreProperties>
</file>