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6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1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685800" y="2745581"/>
            <a:ext cx="10394707" cy="2629004"/>
          </a:xfrm>
        </p:spPr>
        <p:txBody>
          <a:bodyPr>
            <a:normAutofit/>
          </a:bodyPr>
          <a:lstStyle/>
          <a:p>
            <a:pPr algn="ctr"/>
            <a:r>
              <a:rPr lang="es-MX" sz="2800" dirty="0" smtClean="0"/>
              <a:t>CAVIDADES CORPORALES HUMANAS</a:t>
            </a:r>
          </a:p>
          <a:p>
            <a:pPr algn="ctr"/>
            <a:r>
              <a:rPr lang="es-MX" sz="2800" dirty="0" smtClean="0"/>
              <a:t>PROFR. RODOLFO DIAZ MACIAS</a:t>
            </a:r>
          </a:p>
          <a:p>
            <a:pPr algn="ctr"/>
            <a:r>
              <a:rPr lang="es-MX" sz="2800" dirty="0" smtClean="0"/>
              <a:t>CIENCIAS DE LA SALUD 1</a:t>
            </a:r>
            <a:endParaRPr lang="es-MX" sz="28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1921" y="685800"/>
            <a:ext cx="4762463" cy="2059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958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b="1" dirty="0"/>
              <a:t>Cavidades corporales humanas.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31769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685800" y="541421"/>
            <a:ext cx="10394707" cy="4833165"/>
          </a:xfrm>
        </p:spPr>
        <p:txBody>
          <a:bodyPr>
            <a:normAutofit/>
          </a:bodyPr>
          <a:lstStyle/>
          <a:p>
            <a:r>
              <a:rPr lang="es-MX" dirty="0"/>
              <a:t>En el cuerpo humano existen varias cavidades. Entre las más grandes se mencionan las siguientes, así como </a:t>
            </a:r>
            <a:r>
              <a:rPr lang="es-MX" dirty="0" smtClean="0"/>
              <a:t>los órganos </a:t>
            </a:r>
            <a:r>
              <a:rPr lang="es-MX" dirty="0"/>
              <a:t>que se ubican dentro de ellas</a:t>
            </a:r>
            <a:r>
              <a:rPr lang="es-MX" dirty="0" smtClean="0"/>
              <a:t>:</a:t>
            </a:r>
          </a:p>
          <a:p>
            <a:r>
              <a:rPr lang="es-MX" dirty="0"/>
              <a:t>Cavidad craneal: protege al encéfalo. En la cabeza, los huesos del cráneo conforman una </a:t>
            </a:r>
            <a:r>
              <a:rPr lang="es-MX" dirty="0" smtClean="0"/>
              <a:t>cavidad extremadamente </a:t>
            </a:r>
            <a:r>
              <a:rPr lang="es-MX" dirty="0"/>
              <a:t>fuerte y resistente diseñada para proteger uno de los órganos más importantes, el </a:t>
            </a:r>
            <a:r>
              <a:rPr lang="es-MX" dirty="0" smtClean="0"/>
              <a:t>cerebro. Tres </a:t>
            </a:r>
            <a:r>
              <a:rPr lang="es-MX" dirty="0"/>
              <a:t>capas protectoras llamadas meninges recubren la cavidad craneal. El encéfalo se resguarda bajo </a:t>
            </a:r>
            <a:r>
              <a:rPr lang="es-MX" dirty="0" smtClean="0"/>
              <a:t>cuatro grandes </a:t>
            </a:r>
            <a:r>
              <a:rPr lang="es-MX" dirty="0"/>
              <a:t>huesos que conforman el cráneo o más acertadamente la cavidad craneal, la cual se ubica en </a:t>
            </a:r>
            <a:r>
              <a:rPr lang="es-MX" dirty="0" smtClean="0"/>
              <a:t>la porción </a:t>
            </a:r>
            <a:r>
              <a:rPr lang="es-MX" dirty="0"/>
              <a:t>distal (alejada del centro) del cuerpo. Esta cavidad se comunica y continúa a través del </a:t>
            </a:r>
            <a:r>
              <a:rPr lang="es-MX" dirty="0" smtClean="0"/>
              <a:t>canal vertebral</a:t>
            </a:r>
            <a:r>
              <a:rPr lang="es-MX" dirty="0"/>
              <a:t>. Otras cavidades de la cabeza son la cavidad oral, donde se ubican los dientes y la lengua; </a:t>
            </a:r>
            <a:r>
              <a:rPr lang="es-MX" dirty="0" smtClean="0"/>
              <a:t>la cavidad </a:t>
            </a:r>
            <a:r>
              <a:rPr lang="es-MX" dirty="0"/>
              <a:t>nasal, los orbitales, que alojan los ojos, y las cavidades auditivas.</a:t>
            </a:r>
          </a:p>
        </p:txBody>
      </p:sp>
    </p:spTree>
    <p:extLst>
      <p:ext uri="{BB962C8B-B14F-4D97-AF65-F5344CB8AC3E}">
        <p14:creationId xmlns:p14="http://schemas.microsoft.com/office/powerpoint/2010/main" val="1898631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685800" y="481264"/>
            <a:ext cx="10394707" cy="4893322"/>
          </a:xfrm>
        </p:spPr>
        <p:txBody>
          <a:bodyPr/>
          <a:lstStyle/>
          <a:p>
            <a:r>
              <a:rPr lang="es-MX" dirty="0"/>
              <a:t>Canal vertebral (espinal): está constituido por los huesos de la columna vertebral. dentro de él está la </a:t>
            </a:r>
            <a:r>
              <a:rPr lang="es-MX" dirty="0" smtClean="0"/>
              <a:t>médula espinal.</a:t>
            </a:r>
          </a:p>
          <a:p>
            <a:r>
              <a:rPr lang="es-MX" dirty="0"/>
              <a:t>Cavidad torácica: se localiza en la porción anterior (plano </a:t>
            </a:r>
            <a:r>
              <a:rPr lang="es-MX" dirty="0" smtClean="0"/>
              <a:t>frontal) y </a:t>
            </a:r>
            <a:r>
              <a:rPr lang="es-MX" dirty="0"/>
              <a:t>superior (plano horizontal) del tronco, formada por los </a:t>
            </a:r>
            <a:r>
              <a:rPr lang="es-MX" dirty="0" smtClean="0"/>
              <a:t>huesos de </a:t>
            </a:r>
            <a:r>
              <a:rPr lang="es-MX" dirty="0"/>
              <a:t>la columna vertebral en la porción dorsal (atrás), las </a:t>
            </a:r>
            <a:r>
              <a:rPr lang="es-MX" dirty="0" smtClean="0"/>
              <a:t>costillas en </a:t>
            </a:r>
            <a:r>
              <a:rPr lang="es-MX" dirty="0"/>
              <a:t>los planos laterales y el esternón en la porción </a:t>
            </a:r>
            <a:r>
              <a:rPr lang="es-MX" dirty="0" smtClean="0"/>
              <a:t>ventral (adelante).</a:t>
            </a:r>
          </a:p>
          <a:p>
            <a:r>
              <a:rPr lang="es-MX" dirty="0"/>
              <a:t>Cavidad abdominal: ubicada en la porción anterior y </a:t>
            </a:r>
            <a:r>
              <a:rPr lang="es-MX" dirty="0" smtClean="0"/>
              <a:t>proximal (cercana </a:t>
            </a:r>
            <a:r>
              <a:rPr lang="es-MX" dirty="0"/>
              <a:t>al centro) del tronco y aloja los órganos primarios </a:t>
            </a:r>
            <a:r>
              <a:rPr lang="es-MX" dirty="0" smtClean="0"/>
              <a:t>del sistema </a:t>
            </a:r>
            <a:r>
              <a:rPr lang="es-MX" dirty="0"/>
              <a:t>digestivo: estómago, intestino delgado, la mayor </a:t>
            </a:r>
            <a:r>
              <a:rPr lang="es-MX" dirty="0" smtClean="0"/>
              <a:t>parte del </a:t>
            </a:r>
            <a:r>
              <a:rPr lang="es-MX" dirty="0"/>
              <a:t>intestino grueso, páncreas, hígado y vesícula biliar</a:t>
            </a:r>
          </a:p>
        </p:txBody>
      </p:sp>
    </p:spTree>
    <p:extLst>
      <p:ext uri="{BB962C8B-B14F-4D97-AF65-F5344CB8AC3E}">
        <p14:creationId xmlns:p14="http://schemas.microsoft.com/office/powerpoint/2010/main" val="1998339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685800" y="685800"/>
            <a:ext cx="10394707" cy="4688785"/>
          </a:xfrm>
        </p:spPr>
        <p:txBody>
          <a:bodyPr>
            <a:normAutofit/>
          </a:bodyPr>
          <a:lstStyle/>
          <a:p>
            <a:r>
              <a:rPr lang="es-MX" sz="3200" dirty="0"/>
              <a:t>La cavidad pélvica, se encuentra por debajo del plano </a:t>
            </a:r>
            <a:r>
              <a:rPr lang="es-MX" sz="3200" dirty="0" smtClean="0"/>
              <a:t>horizontal, lo </a:t>
            </a:r>
            <a:r>
              <a:rPr lang="es-MX" sz="3200" dirty="0"/>
              <a:t>cual la coloca en la porción inferior del tronco. En ella se alojan los órganos básicos del </a:t>
            </a:r>
            <a:r>
              <a:rPr lang="es-MX" sz="3200" dirty="0" smtClean="0"/>
              <a:t>sistema reproductor</a:t>
            </a:r>
            <a:r>
              <a:rPr lang="es-MX" sz="3200" dirty="0"/>
              <a:t>, así como la continuación del sistema urinario, la vejiga y el resto del aparato digestivo, el </a:t>
            </a:r>
            <a:r>
              <a:rPr lang="es-MX" sz="3200" dirty="0" smtClean="0"/>
              <a:t>colon </a:t>
            </a:r>
            <a:r>
              <a:rPr lang="es-MX" sz="3200" dirty="0" err="1" smtClean="0"/>
              <a:t>sigmoide</a:t>
            </a:r>
            <a:r>
              <a:rPr lang="es-MX" sz="3200" dirty="0" smtClean="0"/>
              <a:t> </a:t>
            </a:r>
            <a:r>
              <a:rPr lang="es-MX" sz="3200" dirty="0"/>
              <a:t>y el recto.</a:t>
            </a:r>
          </a:p>
        </p:txBody>
      </p:sp>
    </p:spTree>
    <p:extLst>
      <p:ext uri="{BB962C8B-B14F-4D97-AF65-F5344CB8AC3E}">
        <p14:creationId xmlns:p14="http://schemas.microsoft.com/office/powerpoint/2010/main" val="193198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925053" y="204537"/>
            <a:ext cx="7291136" cy="600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649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685801"/>
            <a:ext cx="10396882" cy="505326"/>
          </a:xfrm>
        </p:spPr>
        <p:txBody>
          <a:bodyPr>
            <a:normAutofit/>
          </a:bodyPr>
          <a:lstStyle/>
          <a:p>
            <a:r>
              <a:rPr lang="es-MX" sz="2000" dirty="0"/>
              <a:t>Las figuras siguientes muestran distintas vistas de las cavidades corporales humanas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844500" y="1287379"/>
            <a:ext cx="3811721" cy="389823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9379" y="1371600"/>
            <a:ext cx="4596063" cy="3910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011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625642" y="336885"/>
            <a:ext cx="10394707" cy="5001606"/>
          </a:xfrm>
        </p:spPr>
        <p:txBody>
          <a:bodyPr>
            <a:normAutofit/>
          </a:bodyPr>
          <a:lstStyle/>
          <a:p>
            <a:r>
              <a:rPr lang="es-MX" sz="2800" dirty="0"/>
              <a:t>Otros sistemas de división del cuerpo humano consideran la cavidad abdominal y pélvica en una sola, </a:t>
            </a:r>
            <a:r>
              <a:rPr lang="es-MX" sz="2800" dirty="0" smtClean="0"/>
              <a:t>nombrándola cavidad </a:t>
            </a:r>
            <a:r>
              <a:rPr lang="es-MX" sz="2800" dirty="0" err="1"/>
              <a:t>abdominopélvica</a:t>
            </a:r>
            <a:r>
              <a:rPr lang="es-MX" sz="2800" dirty="0"/>
              <a:t>. Los anatomistas y médicos clínicos emplean dos métodos para dividir la </a:t>
            </a:r>
            <a:r>
              <a:rPr lang="es-MX" sz="2800" dirty="0" smtClean="0"/>
              <a:t>cavidad </a:t>
            </a:r>
            <a:r>
              <a:rPr lang="es-MX" sz="2800" dirty="0" err="1" smtClean="0"/>
              <a:t>abdominopélvica</a:t>
            </a:r>
            <a:r>
              <a:rPr lang="es-MX" sz="2800" dirty="0" smtClean="0"/>
              <a:t> </a:t>
            </a:r>
            <a:r>
              <a:rPr lang="es-MX" sz="2800" dirty="0"/>
              <a:t>en compartimientos menores y de esta manera poder describir con mayor facilidad la ubicación </a:t>
            </a:r>
            <a:r>
              <a:rPr lang="es-MX" sz="2800" dirty="0" smtClean="0"/>
              <a:t>de diversos </a:t>
            </a:r>
            <a:r>
              <a:rPr lang="es-MX" sz="2800" dirty="0"/>
              <a:t>órganos abdominales y pélvicos</a:t>
            </a:r>
          </a:p>
        </p:txBody>
      </p:sp>
    </p:spTree>
    <p:extLst>
      <p:ext uri="{BB962C8B-B14F-4D97-AF65-F5344CB8AC3E}">
        <p14:creationId xmlns:p14="http://schemas.microsoft.com/office/powerpoint/2010/main" val="1032577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685800" y="517358"/>
            <a:ext cx="10394707" cy="4857228"/>
          </a:xfrm>
        </p:spPr>
        <p:txBody>
          <a:bodyPr>
            <a:normAutofit/>
          </a:bodyPr>
          <a:lstStyle/>
          <a:p>
            <a:r>
              <a:rPr lang="es-MX" sz="2800" dirty="0"/>
              <a:t>El siguiente método es más sencillo, se traza una línea en el plano sagital medio y otro transversal sobre el ombligo, </a:t>
            </a:r>
            <a:r>
              <a:rPr lang="es-MX" sz="2800" dirty="0" smtClean="0"/>
              <a:t>lo cual </a:t>
            </a:r>
            <a:r>
              <a:rPr lang="es-MX" sz="2800" dirty="0"/>
              <a:t>divide el abdomen en cuatro cuadrantes: superior derecho, superior izquierdo, inferior derecho e </a:t>
            </a:r>
            <a:r>
              <a:rPr lang="es-MX" sz="2800" dirty="0" smtClean="0"/>
              <a:t>inferior izquierdo</a:t>
            </a:r>
            <a:r>
              <a:rPr lang="es-MX" sz="2800" dirty="0"/>
              <a:t>. El resultado de esta separación se observa en los esquemas presentados a continuación</a:t>
            </a:r>
          </a:p>
        </p:txBody>
      </p:sp>
    </p:spTree>
    <p:extLst>
      <p:ext uri="{BB962C8B-B14F-4D97-AF65-F5344CB8AC3E}">
        <p14:creationId xmlns:p14="http://schemas.microsoft.com/office/powerpoint/2010/main" val="36131482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564105" y="312821"/>
            <a:ext cx="8915399" cy="5089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3196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vento principal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TM04033927[[fn=Evento principal]]</Template>
  <TotalTime>23</TotalTime>
  <Words>473</Words>
  <Application>Microsoft Office PowerPoint</Application>
  <PresentationFormat>Personalizado</PresentationFormat>
  <Paragraphs>13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Evento principal</vt:lpstr>
      <vt:lpstr>Presentación de PowerPoint</vt:lpstr>
      <vt:lpstr>Cavidades corporales humanas.</vt:lpstr>
      <vt:lpstr>Presentación de PowerPoint</vt:lpstr>
      <vt:lpstr>Presentación de PowerPoint</vt:lpstr>
      <vt:lpstr>Presentación de PowerPoint</vt:lpstr>
      <vt:lpstr>Presentación de PowerPoint</vt:lpstr>
      <vt:lpstr>Las figuras siguientes muestran distintas vistas de las cavidades corporales humanas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Cavidades corporales humanas.</dc:title>
  <dc:creator>rodolfo diaz macias</dc:creator>
  <cp:lastModifiedBy>Ordoñez</cp:lastModifiedBy>
  <cp:revision>5</cp:revision>
  <dcterms:created xsi:type="dcterms:W3CDTF">2015-09-02T23:00:38Z</dcterms:created>
  <dcterms:modified xsi:type="dcterms:W3CDTF">2016-07-28T17:54:45Z</dcterms:modified>
</cp:coreProperties>
</file>