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E2F7EA-A0B1-481C-AD60-A097A75853A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815D10E0-CD1A-41C0-8942-E1DE964DC455}">
      <dgm:prSet phldrT="[Texto]"/>
      <dgm:spPr/>
      <dgm:t>
        <a:bodyPr/>
        <a:lstStyle/>
        <a:p>
          <a:r>
            <a:rPr lang="es-ES" dirty="0" smtClean="0"/>
            <a:t>FORMAS DE </a:t>
          </a:r>
          <a:r>
            <a:rPr lang="es-ES" dirty="0" smtClean="0"/>
            <a:t>ENERGÍA</a:t>
          </a:r>
          <a:endParaRPr lang="es-ES" dirty="0"/>
        </a:p>
      </dgm:t>
    </dgm:pt>
    <dgm:pt modelId="{5B9680FC-2A25-490F-9BEB-8233251983A0}" type="parTrans" cxnId="{98ADF54F-0ADA-4374-B909-2EFC00979CAF}">
      <dgm:prSet/>
      <dgm:spPr/>
      <dgm:t>
        <a:bodyPr/>
        <a:lstStyle/>
        <a:p>
          <a:endParaRPr lang="es-ES"/>
        </a:p>
      </dgm:t>
    </dgm:pt>
    <dgm:pt modelId="{CAA83124-1DED-4FE7-9012-32A869E91478}" type="sibTrans" cxnId="{98ADF54F-0ADA-4374-B909-2EFC00979CAF}">
      <dgm:prSet/>
      <dgm:spPr/>
      <dgm:t>
        <a:bodyPr/>
        <a:lstStyle/>
        <a:p>
          <a:endParaRPr lang="es-ES"/>
        </a:p>
      </dgm:t>
    </dgm:pt>
    <dgm:pt modelId="{26BE032F-721E-4F3B-9DCF-9DE27302E296}">
      <dgm:prSet phldrT="[Texto]"/>
      <dgm:spPr/>
      <dgm:t>
        <a:bodyPr/>
        <a:lstStyle/>
        <a:p>
          <a:r>
            <a:rPr lang="es-ES" dirty="0" smtClean="0"/>
            <a:t>ENERGÍA CINÉTICA </a:t>
          </a:r>
          <a:endParaRPr lang="es-ES" dirty="0"/>
        </a:p>
      </dgm:t>
    </dgm:pt>
    <dgm:pt modelId="{17BD63A8-35A2-4075-9F3A-D5AE1956B247}" type="parTrans" cxnId="{6307933D-76F5-483C-B91C-AC11A18D809F}">
      <dgm:prSet/>
      <dgm:spPr/>
      <dgm:t>
        <a:bodyPr/>
        <a:lstStyle/>
        <a:p>
          <a:endParaRPr lang="es-ES"/>
        </a:p>
      </dgm:t>
    </dgm:pt>
    <dgm:pt modelId="{D9883E9C-7883-40A7-BD24-682FFF7AE08E}" type="sibTrans" cxnId="{6307933D-76F5-483C-B91C-AC11A18D809F}">
      <dgm:prSet/>
      <dgm:spPr/>
      <dgm:t>
        <a:bodyPr/>
        <a:lstStyle/>
        <a:p>
          <a:endParaRPr lang="es-ES"/>
        </a:p>
      </dgm:t>
    </dgm:pt>
    <dgm:pt modelId="{566BFAA4-69EA-4F1A-B05E-DAE6F9E4323C}">
      <dgm:prSet phldrT="[Texto]"/>
      <dgm:spPr/>
      <dgm:t>
        <a:bodyPr/>
        <a:lstStyle/>
        <a:p>
          <a:r>
            <a:rPr lang="es-ES" dirty="0" smtClean="0"/>
            <a:t>ENERGÍA </a:t>
          </a:r>
          <a:r>
            <a:rPr lang="es-ES" dirty="0" smtClean="0"/>
            <a:t>POTENCIAL</a:t>
          </a:r>
          <a:endParaRPr lang="es-ES" dirty="0"/>
        </a:p>
      </dgm:t>
    </dgm:pt>
    <dgm:pt modelId="{8832E0D4-E9CC-40A2-92AA-A971936B6934}" type="parTrans" cxnId="{A3884018-EAAD-4863-8A9E-18570FDC85B1}">
      <dgm:prSet/>
      <dgm:spPr/>
      <dgm:t>
        <a:bodyPr/>
        <a:lstStyle/>
        <a:p>
          <a:endParaRPr lang="es-ES"/>
        </a:p>
      </dgm:t>
    </dgm:pt>
    <dgm:pt modelId="{71A7C4A6-36DB-470E-9233-52191669BDC3}" type="sibTrans" cxnId="{A3884018-EAAD-4863-8A9E-18570FDC85B1}">
      <dgm:prSet/>
      <dgm:spPr/>
      <dgm:t>
        <a:bodyPr/>
        <a:lstStyle/>
        <a:p>
          <a:endParaRPr lang="es-ES"/>
        </a:p>
      </dgm:t>
    </dgm:pt>
    <dgm:pt modelId="{D14DCC63-A36D-4F00-AC90-D23017B71256}" type="asst">
      <dgm:prSet/>
      <dgm:spPr/>
      <dgm:t>
        <a:bodyPr/>
        <a:lstStyle/>
        <a:p>
          <a:r>
            <a:rPr lang="es-ES" dirty="0" smtClean="0"/>
            <a:t>DEL MOVIMIENTO</a:t>
          </a:r>
          <a:endParaRPr lang="es-ES" dirty="0"/>
        </a:p>
      </dgm:t>
    </dgm:pt>
    <dgm:pt modelId="{92511CA7-5DE9-44D4-868C-31227B84D8AD}" type="parTrans" cxnId="{04D02377-E92E-49C0-A911-C968A088BC02}">
      <dgm:prSet/>
      <dgm:spPr/>
      <dgm:t>
        <a:bodyPr/>
        <a:lstStyle/>
        <a:p>
          <a:endParaRPr lang="es-ES"/>
        </a:p>
      </dgm:t>
    </dgm:pt>
    <dgm:pt modelId="{82018280-60FC-4C23-9B67-C9A689EFEBAE}" type="sibTrans" cxnId="{04D02377-E92E-49C0-A911-C968A088BC02}">
      <dgm:prSet/>
      <dgm:spPr/>
      <dgm:t>
        <a:bodyPr/>
        <a:lstStyle/>
        <a:p>
          <a:endParaRPr lang="es-ES"/>
        </a:p>
      </dgm:t>
    </dgm:pt>
    <dgm:pt modelId="{63DBFF0B-6671-49DB-B36E-86099C762E3A}" type="asst">
      <dgm:prSet/>
      <dgm:spPr/>
      <dgm:t>
        <a:bodyPr/>
        <a:lstStyle/>
        <a:p>
          <a:r>
            <a:rPr lang="es-ES" dirty="0" smtClean="0"/>
            <a:t>ESTÁ INACTIVA </a:t>
          </a:r>
          <a:r>
            <a:rPr lang="es-ES" dirty="0" smtClean="0"/>
            <a:t>O ALMACENADA</a:t>
          </a:r>
          <a:endParaRPr lang="es-ES" dirty="0"/>
        </a:p>
      </dgm:t>
    </dgm:pt>
    <dgm:pt modelId="{4D9940F8-F930-4FF4-9B98-09534FCCCD35}" type="parTrans" cxnId="{0FF86942-8E28-4162-B857-579FF43515CA}">
      <dgm:prSet/>
      <dgm:spPr/>
      <dgm:t>
        <a:bodyPr/>
        <a:lstStyle/>
        <a:p>
          <a:endParaRPr lang="es-ES"/>
        </a:p>
      </dgm:t>
    </dgm:pt>
    <dgm:pt modelId="{C2D4A4A8-1E06-4630-A15A-04A7645442CB}" type="sibTrans" cxnId="{0FF86942-8E28-4162-B857-579FF43515CA}">
      <dgm:prSet/>
      <dgm:spPr/>
      <dgm:t>
        <a:bodyPr/>
        <a:lstStyle/>
        <a:p>
          <a:endParaRPr lang="es-ES"/>
        </a:p>
      </dgm:t>
    </dgm:pt>
    <dgm:pt modelId="{5757ACE3-95CC-4A89-9941-70CE34CD4B79}" type="pres">
      <dgm:prSet presAssocID="{ADE2F7EA-A0B1-481C-AD60-A097A75853A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F3213B5A-FA37-4E1B-8611-203D91E1C718}" type="pres">
      <dgm:prSet presAssocID="{815D10E0-CD1A-41C0-8942-E1DE964DC455}" presName="hierRoot1" presStyleCnt="0">
        <dgm:presLayoutVars>
          <dgm:hierBranch val="init"/>
        </dgm:presLayoutVars>
      </dgm:prSet>
      <dgm:spPr/>
    </dgm:pt>
    <dgm:pt modelId="{3905EF78-3ADC-452F-B380-761BC8FD8131}" type="pres">
      <dgm:prSet presAssocID="{815D10E0-CD1A-41C0-8942-E1DE964DC455}" presName="rootComposite1" presStyleCnt="0"/>
      <dgm:spPr/>
    </dgm:pt>
    <dgm:pt modelId="{6BA7D183-3C5A-4AD0-9179-1CE80000F63C}" type="pres">
      <dgm:prSet presAssocID="{815D10E0-CD1A-41C0-8942-E1DE964DC455}" presName="rootText1" presStyleLbl="node0" presStyleIdx="0" presStyleCnt="1" custLinFactNeighborX="-24260" custLinFactNeighborY="717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4D64BA1-3AB6-40CB-8DF4-B9BD3A888FF2}" type="pres">
      <dgm:prSet presAssocID="{815D10E0-CD1A-41C0-8942-E1DE964DC455}" presName="rootConnector1" presStyleLbl="node1" presStyleIdx="0" presStyleCnt="0"/>
      <dgm:spPr/>
      <dgm:t>
        <a:bodyPr/>
        <a:lstStyle/>
        <a:p>
          <a:endParaRPr lang="es-ES"/>
        </a:p>
      </dgm:t>
    </dgm:pt>
    <dgm:pt modelId="{B3AE1059-7AE5-4272-9DDA-D8807E0C6296}" type="pres">
      <dgm:prSet presAssocID="{815D10E0-CD1A-41C0-8942-E1DE964DC455}" presName="hierChild2" presStyleCnt="0"/>
      <dgm:spPr/>
    </dgm:pt>
    <dgm:pt modelId="{8A77AFA2-E361-42E0-A931-B466AFBDDF4C}" type="pres">
      <dgm:prSet presAssocID="{17BD63A8-35A2-4075-9F3A-D5AE1956B247}" presName="Name37" presStyleLbl="parChTrans1D2" presStyleIdx="0" presStyleCnt="2"/>
      <dgm:spPr/>
      <dgm:t>
        <a:bodyPr/>
        <a:lstStyle/>
        <a:p>
          <a:endParaRPr lang="es-ES"/>
        </a:p>
      </dgm:t>
    </dgm:pt>
    <dgm:pt modelId="{2CA835BE-E955-4657-89A0-46A27F6A6C0C}" type="pres">
      <dgm:prSet presAssocID="{26BE032F-721E-4F3B-9DCF-9DE27302E296}" presName="hierRoot2" presStyleCnt="0">
        <dgm:presLayoutVars>
          <dgm:hierBranch val="init"/>
        </dgm:presLayoutVars>
      </dgm:prSet>
      <dgm:spPr/>
    </dgm:pt>
    <dgm:pt modelId="{F29FA809-11FC-4FC0-9F71-42253E43334D}" type="pres">
      <dgm:prSet presAssocID="{26BE032F-721E-4F3B-9DCF-9DE27302E296}" presName="rootComposite" presStyleCnt="0"/>
      <dgm:spPr/>
    </dgm:pt>
    <dgm:pt modelId="{CA168A27-A951-488A-ADF2-97C3D8F09BD8}" type="pres">
      <dgm:prSet presAssocID="{26BE032F-721E-4F3B-9DCF-9DE27302E296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F6EB2EC-3434-4E00-9712-2275CA062E45}" type="pres">
      <dgm:prSet presAssocID="{26BE032F-721E-4F3B-9DCF-9DE27302E296}" presName="rootConnector" presStyleLbl="node2" presStyleIdx="0" presStyleCnt="2"/>
      <dgm:spPr/>
      <dgm:t>
        <a:bodyPr/>
        <a:lstStyle/>
        <a:p>
          <a:endParaRPr lang="es-ES"/>
        </a:p>
      </dgm:t>
    </dgm:pt>
    <dgm:pt modelId="{2BCD41B4-2671-4CCB-8EC4-9F07A16594BD}" type="pres">
      <dgm:prSet presAssocID="{26BE032F-721E-4F3B-9DCF-9DE27302E296}" presName="hierChild4" presStyleCnt="0"/>
      <dgm:spPr/>
    </dgm:pt>
    <dgm:pt modelId="{0938976E-2934-4B6B-BCF0-A4F43810FFEB}" type="pres">
      <dgm:prSet presAssocID="{26BE032F-721E-4F3B-9DCF-9DE27302E296}" presName="hierChild5" presStyleCnt="0"/>
      <dgm:spPr/>
    </dgm:pt>
    <dgm:pt modelId="{939900CE-57AC-4287-87F9-9219F22BE298}" type="pres">
      <dgm:prSet presAssocID="{92511CA7-5DE9-44D4-868C-31227B84D8AD}" presName="Name111" presStyleLbl="parChTrans1D3" presStyleIdx="0" presStyleCnt="2"/>
      <dgm:spPr/>
      <dgm:t>
        <a:bodyPr/>
        <a:lstStyle/>
        <a:p>
          <a:endParaRPr lang="es-ES"/>
        </a:p>
      </dgm:t>
    </dgm:pt>
    <dgm:pt modelId="{4984525C-E269-4E16-9AA6-DED5FD5FA6DA}" type="pres">
      <dgm:prSet presAssocID="{D14DCC63-A36D-4F00-AC90-D23017B71256}" presName="hierRoot3" presStyleCnt="0">
        <dgm:presLayoutVars>
          <dgm:hierBranch val="init"/>
        </dgm:presLayoutVars>
      </dgm:prSet>
      <dgm:spPr/>
    </dgm:pt>
    <dgm:pt modelId="{BE56D09F-BB43-4BC7-878F-A8BC402D8B33}" type="pres">
      <dgm:prSet presAssocID="{D14DCC63-A36D-4F00-AC90-D23017B71256}" presName="rootComposite3" presStyleCnt="0"/>
      <dgm:spPr/>
    </dgm:pt>
    <dgm:pt modelId="{0A941994-B0F6-4DE5-88A4-1410770B6D47}" type="pres">
      <dgm:prSet presAssocID="{D14DCC63-A36D-4F00-AC90-D23017B71256}" presName="rootText3" presStyleLbl="asst2" presStyleIdx="0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1A9AD4C-4FB6-4B5B-B41E-D4C447D69A34}" type="pres">
      <dgm:prSet presAssocID="{D14DCC63-A36D-4F00-AC90-D23017B71256}" presName="rootConnector3" presStyleLbl="asst2" presStyleIdx="0" presStyleCnt="2"/>
      <dgm:spPr/>
      <dgm:t>
        <a:bodyPr/>
        <a:lstStyle/>
        <a:p>
          <a:endParaRPr lang="es-ES"/>
        </a:p>
      </dgm:t>
    </dgm:pt>
    <dgm:pt modelId="{E3828066-9F7B-4C9A-B678-80E65C370FF1}" type="pres">
      <dgm:prSet presAssocID="{D14DCC63-A36D-4F00-AC90-D23017B71256}" presName="hierChild6" presStyleCnt="0"/>
      <dgm:spPr/>
    </dgm:pt>
    <dgm:pt modelId="{0F5E335D-C08A-402F-95F3-560ED5C14E06}" type="pres">
      <dgm:prSet presAssocID="{D14DCC63-A36D-4F00-AC90-D23017B71256}" presName="hierChild7" presStyleCnt="0"/>
      <dgm:spPr/>
    </dgm:pt>
    <dgm:pt modelId="{D0A7005A-6B75-4935-A620-547A8D0171A2}" type="pres">
      <dgm:prSet presAssocID="{8832E0D4-E9CC-40A2-92AA-A971936B6934}" presName="Name37" presStyleLbl="parChTrans1D2" presStyleIdx="1" presStyleCnt="2"/>
      <dgm:spPr/>
      <dgm:t>
        <a:bodyPr/>
        <a:lstStyle/>
        <a:p>
          <a:endParaRPr lang="es-ES"/>
        </a:p>
      </dgm:t>
    </dgm:pt>
    <dgm:pt modelId="{9EB13D52-3AD8-4D0B-9F2C-77EBEC5EBE39}" type="pres">
      <dgm:prSet presAssocID="{566BFAA4-69EA-4F1A-B05E-DAE6F9E4323C}" presName="hierRoot2" presStyleCnt="0">
        <dgm:presLayoutVars>
          <dgm:hierBranch val="init"/>
        </dgm:presLayoutVars>
      </dgm:prSet>
      <dgm:spPr/>
    </dgm:pt>
    <dgm:pt modelId="{6FE10AC2-D92B-4A35-8451-E58CF61E9BDC}" type="pres">
      <dgm:prSet presAssocID="{566BFAA4-69EA-4F1A-B05E-DAE6F9E4323C}" presName="rootComposite" presStyleCnt="0"/>
      <dgm:spPr/>
    </dgm:pt>
    <dgm:pt modelId="{3F3036C1-1009-461F-9FA7-E9E46FB1BB1A}" type="pres">
      <dgm:prSet presAssocID="{566BFAA4-69EA-4F1A-B05E-DAE6F9E4323C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298D852-6FC0-4777-B038-ADE8A039D50B}" type="pres">
      <dgm:prSet presAssocID="{566BFAA4-69EA-4F1A-B05E-DAE6F9E4323C}" presName="rootConnector" presStyleLbl="node2" presStyleIdx="1" presStyleCnt="2"/>
      <dgm:spPr/>
      <dgm:t>
        <a:bodyPr/>
        <a:lstStyle/>
        <a:p>
          <a:endParaRPr lang="es-ES"/>
        </a:p>
      </dgm:t>
    </dgm:pt>
    <dgm:pt modelId="{381349A7-24C9-4D0E-A5DD-FB13B2636892}" type="pres">
      <dgm:prSet presAssocID="{566BFAA4-69EA-4F1A-B05E-DAE6F9E4323C}" presName="hierChild4" presStyleCnt="0"/>
      <dgm:spPr/>
    </dgm:pt>
    <dgm:pt modelId="{23084AA4-B3DE-4E9E-BF8A-856AA36A25A8}" type="pres">
      <dgm:prSet presAssocID="{566BFAA4-69EA-4F1A-B05E-DAE6F9E4323C}" presName="hierChild5" presStyleCnt="0"/>
      <dgm:spPr/>
    </dgm:pt>
    <dgm:pt modelId="{4E39B45E-215F-403F-A4C8-535C5F6CE03B}" type="pres">
      <dgm:prSet presAssocID="{4D9940F8-F930-4FF4-9B98-09534FCCCD35}" presName="Name111" presStyleLbl="parChTrans1D3" presStyleIdx="1" presStyleCnt="2"/>
      <dgm:spPr/>
      <dgm:t>
        <a:bodyPr/>
        <a:lstStyle/>
        <a:p>
          <a:endParaRPr lang="es-ES"/>
        </a:p>
      </dgm:t>
    </dgm:pt>
    <dgm:pt modelId="{4DD87356-E532-4061-89A3-2E3409C4C5BC}" type="pres">
      <dgm:prSet presAssocID="{63DBFF0B-6671-49DB-B36E-86099C762E3A}" presName="hierRoot3" presStyleCnt="0">
        <dgm:presLayoutVars>
          <dgm:hierBranch val="init"/>
        </dgm:presLayoutVars>
      </dgm:prSet>
      <dgm:spPr/>
    </dgm:pt>
    <dgm:pt modelId="{21AA67F8-7EC0-4A09-8A50-D63F275DDC82}" type="pres">
      <dgm:prSet presAssocID="{63DBFF0B-6671-49DB-B36E-86099C762E3A}" presName="rootComposite3" presStyleCnt="0"/>
      <dgm:spPr/>
    </dgm:pt>
    <dgm:pt modelId="{27430770-2936-4538-8B74-D5E74B27475A}" type="pres">
      <dgm:prSet presAssocID="{63DBFF0B-6671-49DB-B36E-86099C762E3A}" presName="rootText3" presStyleLbl="asst2" presStyleIdx="1" presStyleCnt="2" custLinFactX="13827" custLinFactNeighborX="100000" custLinFactNeighborY="-659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6E32100-6041-4CD5-AD65-C011F1862FF2}" type="pres">
      <dgm:prSet presAssocID="{63DBFF0B-6671-49DB-B36E-86099C762E3A}" presName="rootConnector3" presStyleLbl="asst2" presStyleIdx="1" presStyleCnt="2"/>
      <dgm:spPr/>
      <dgm:t>
        <a:bodyPr/>
        <a:lstStyle/>
        <a:p>
          <a:endParaRPr lang="es-ES"/>
        </a:p>
      </dgm:t>
    </dgm:pt>
    <dgm:pt modelId="{A88CBC9B-6BF2-46E0-AF97-22397DB53453}" type="pres">
      <dgm:prSet presAssocID="{63DBFF0B-6671-49DB-B36E-86099C762E3A}" presName="hierChild6" presStyleCnt="0"/>
      <dgm:spPr/>
    </dgm:pt>
    <dgm:pt modelId="{3DF1BBBF-B447-488E-A7BF-BBCAA723F0DE}" type="pres">
      <dgm:prSet presAssocID="{63DBFF0B-6671-49DB-B36E-86099C762E3A}" presName="hierChild7" presStyleCnt="0"/>
      <dgm:spPr/>
    </dgm:pt>
    <dgm:pt modelId="{5BC2B505-4F62-4720-9C49-29ADCBC1FC8A}" type="pres">
      <dgm:prSet presAssocID="{815D10E0-CD1A-41C0-8942-E1DE964DC455}" presName="hierChild3" presStyleCnt="0"/>
      <dgm:spPr/>
    </dgm:pt>
  </dgm:ptLst>
  <dgm:cxnLst>
    <dgm:cxn modelId="{A3884018-EAAD-4863-8A9E-18570FDC85B1}" srcId="{815D10E0-CD1A-41C0-8942-E1DE964DC455}" destId="{566BFAA4-69EA-4F1A-B05E-DAE6F9E4323C}" srcOrd="1" destOrd="0" parTransId="{8832E0D4-E9CC-40A2-92AA-A971936B6934}" sibTransId="{71A7C4A6-36DB-470E-9233-52191669BDC3}"/>
    <dgm:cxn modelId="{4822FAA7-F569-4757-BAAF-5FE6C6D7D4D7}" type="presOf" srcId="{26BE032F-721E-4F3B-9DCF-9DE27302E296}" destId="{BF6EB2EC-3434-4E00-9712-2275CA062E45}" srcOrd="1" destOrd="0" presId="urn:microsoft.com/office/officeart/2005/8/layout/orgChart1"/>
    <dgm:cxn modelId="{279E2E75-4B44-4C39-9510-CFB88E8BE0D0}" type="presOf" srcId="{566BFAA4-69EA-4F1A-B05E-DAE6F9E4323C}" destId="{3F3036C1-1009-461F-9FA7-E9E46FB1BB1A}" srcOrd="0" destOrd="0" presId="urn:microsoft.com/office/officeart/2005/8/layout/orgChart1"/>
    <dgm:cxn modelId="{6307933D-76F5-483C-B91C-AC11A18D809F}" srcId="{815D10E0-CD1A-41C0-8942-E1DE964DC455}" destId="{26BE032F-721E-4F3B-9DCF-9DE27302E296}" srcOrd="0" destOrd="0" parTransId="{17BD63A8-35A2-4075-9F3A-D5AE1956B247}" sibTransId="{D9883E9C-7883-40A7-BD24-682FFF7AE08E}"/>
    <dgm:cxn modelId="{2D04323E-71D0-4308-9CED-0BEB57263C21}" type="presOf" srcId="{17BD63A8-35A2-4075-9F3A-D5AE1956B247}" destId="{8A77AFA2-E361-42E0-A931-B466AFBDDF4C}" srcOrd="0" destOrd="0" presId="urn:microsoft.com/office/officeart/2005/8/layout/orgChart1"/>
    <dgm:cxn modelId="{5BAF2EFF-33F7-49CE-8180-E99FD6145A0B}" type="presOf" srcId="{63DBFF0B-6671-49DB-B36E-86099C762E3A}" destId="{B6E32100-6041-4CD5-AD65-C011F1862FF2}" srcOrd="1" destOrd="0" presId="urn:microsoft.com/office/officeart/2005/8/layout/orgChart1"/>
    <dgm:cxn modelId="{1A54FD9A-854F-4F64-90E6-F7A79B41EFFF}" type="presOf" srcId="{815D10E0-CD1A-41C0-8942-E1DE964DC455}" destId="{84D64BA1-3AB6-40CB-8DF4-B9BD3A888FF2}" srcOrd="1" destOrd="0" presId="urn:microsoft.com/office/officeart/2005/8/layout/orgChart1"/>
    <dgm:cxn modelId="{160272DF-8304-4360-BDE1-6834047C3AC9}" type="presOf" srcId="{63DBFF0B-6671-49DB-B36E-86099C762E3A}" destId="{27430770-2936-4538-8B74-D5E74B27475A}" srcOrd="0" destOrd="0" presId="urn:microsoft.com/office/officeart/2005/8/layout/orgChart1"/>
    <dgm:cxn modelId="{0FF86942-8E28-4162-B857-579FF43515CA}" srcId="{566BFAA4-69EA-4F1A-B05E-DAE6F9E4323C}" destId="{63DBFF0B-6671-49DB-B36E-86099C762E3A}" srcOrd="0" destOrd="0" parTransId="{4D9940F8-F930-4FF4-9B98-09534FCCCD35}" sibTransId="{C2D4A4A8-1E06-4630-A15A-04A7645442CB}"/>
    <dgm:cxn modelId="{029D202F-ADDD-4B58-8379-0C26A06E4250}" type="presOf" srcId="{566BFAA4-69EA-4F1A-B05E-DAE6F9E4323C}" destId="{5298D852-6FC0-4777-B038-ADE8A039D50B}" srcOrd="1" destOrd="0" presId="urn:microsoft.com/office/officeart/2005/8/layout/orgChart1"/>
    <dgm:cxn modelId="{0C4A92D7-5072-456E-AB3B-AD5CCC6E9890}" type="presOf" srcId="{4D9940F8-F930-4FF4-9B98-09534FCCCD35}" destId="{4E39B45E-215F-403F-A4C8-535C5F6CE03B}" srcOrd="0" destOrd="0" presId="urn:microsoft.com/office/officeart/2005/8/layout/orgChart1"/>
    <dgm:cxn modelId="{D32D6596-51FE-4501-8BAC-ABBC5705133C}" type="presOf" srcId="{92511CA7-5DE9-44D4-868C-31227B84D8AD}" destId="{939900CE-57AC-4287-87F9-9219F22BE298}" srcOrd="0" destOrd="0" presId="urn:microsoft.com/office/officeart/2005/8/layout/orgChart1"/>
    <dgm:cxn modelId="{6761E5BD-3B13-472B-8939-94D9F2FED099}" type="presOf" srcId="{D14DCC63-A36D-4F00-AC90-D23017B71256}" destId="{0A941994-B0F6-4DE5-88A4-1410770B6D47}" srcOrd="0" destOrd="0" presId="urn:microsoft.com/office/officeart/2005/8/layout/orgChart1"/>
    <dgm:cxn modelId="{AE60768D-5829-4763-98CA-A9A14D1A7537}" type="presOf" srcId="{D14DCC63-A36D-4F00-AC90-D23017B71256}" destId="{91A9AD4C-4FB6-4B5B-B41E-D4C447D69A34}" srcOrd="1" destOrd="0" presId="urn:microsoft.com/office/officeart/2005/8/layout/orgChart1"/>
    <dgm:cxn modelId="{681F662C-43F2-47F5-8C58-643B6A3F3A1E}" type="presOf" srcId="{815D10E0-CD1A-41C0-8942-E1DE964DC455}" destId="{6BA7D183-3C5A-4AD0-9179-1CE80000F63C}" srcOrd="0" destOrd="0" presId="urn:microsoft.com/office/officeart/2005/8/layout/orgChart1"/>
    <dgm:cxn modelId="{F86BA83C-B3D5-425B-86A6-47042672A4BC}" type="presOf" srcId="{26BE032F-721E-4F3B-9DCF-9DE27302E296}" destId="{CA168A27-A951-488A-ADF2-97C3D8F09BD8}" srcOrd="0" destOrd="0" presId="urn:microsoft.com/office/officeart/2005/8/layout/orgChart1"/>
    <dgm:cxn modelId="{5154EE4A-B477-4AD5-8A65-C1860ACCB2CC}" type="presOf" srcId="{ADE2F7EA-A0B1-481C-AD60-A097A75853A6}" destId="{5757ACE3-95CC-4A89-9941-70CE34CD4B79}" srcOrd="0" destOrd="0" presId="urn:microsoft.com/office/officeart/2005/8/layout/orgChart1"/>
    <dgm:cxn modelId="{04D02377-E92E-49C0-A911-C968A088BC02}" srcId="{26BE032F-721E-4F3B-9DCF-9DE27302E296}" destId="{D14DCC63-A36D-4F00-AC90-D23017B71256}" srcOrd="0" destOrd="0" parTransId="{92511CA7-5DE9-44D4-868C-31227B84D8AD}" sibTransId="{82018280-60FC-4C23-9B67-C9A689EFEBAE}"/>
    <dgm:cxn modelId="{4ED915ED-E247-4DFA-99A4-3087D5140052}" type="presOf" srcId="{8832E0D4-E9CC-40A2-92AA-A971936B6934}" destId="{D0A7005A-6B75-4935-A620-547A8D0171A2}" srcOrd="0" destOrd="0" presId="urn:microsoft.com/office/officeart/2005/8/layout/orgChart1"/>
    <dgm:cxn modelId="{98ADF54F-0ADA-4374-B909-2EFC00979CAF}" srcId="{ADE2F7EA-A0B1-481C-AD60-A097A75853A6}" destId="{815D10E0-CD1A-41C0-8942-E1DE964DC455}" srcOrd="0" destOrd="0" parTransId="{5B9680FC-2A25-490F-9BEB-8233251983A0}" sibTransId="{CAA83124-1DED-4FE7-9012-32A869E91478}"/>
    <dgm:cxn modelId="{B3C51A3E-423C-4F79-8F93-967E713269AC}" type="presParOf" srcId="{5757ACE3-95CC-4A89-9941-70CE34CD4B79}" destId="{F3213B5A-FA37-4E1B-8611-203D91E1C718}" srcOrd="0" destOrd="0" presId="urn:microsoft.com/office/officeart/2005/8/layout/orgChart1"/>
    <dgm:cxn modelId="{EA24E0F6-E46B-4384-9E02-99E8E3B3C847}" type="presParOf" srcId="{F3213B5A-FA37-4E1B-8611-203D91E1C718}" destId="{3905EF78-3ADC-452F-B380-761BC8FD8131}" srcOrd="0" destOrd="0" presId="urn:microsoft.com/office/officeart/2005/8/layout/orgChart1"/>
    <dgm:cxn modelId="{5FE10F80-F8DD-4308-B3D3-86461C97EDC9}" type="presParOf" srcId="{3905EF78-3ADC-452F-B380-761BC8FD8131}" destId="{6BA7D183-3C5A-4AD0-9179-1CE80000F63C}" srcOrd="0" destOrd="0" presId="urn:microsoft.com/office/officeart/2005/8/layout/orgChart1"/>
    <dgm:cxn modelId="{B97D4E95-4391-497D-9EAD-9FA23BF5533D}" type="presParOf" srcId="{3905EF78-3ADC-452F-B380-761BC8FD8131}" destId="{84D64BA1-3AB6-40CB-8DF4-B9BD3A888FF2}" srcOrd="1" destOrd="0" presId="urn:microsoft.com/office/officeart/2005/8/layout/orgChart1"/>
    <dgm:cxn modelId="{21549D20-9C06-49AE-8840-82A9EDF317EE}" type="presParOf" srcId="{F3213B5A-FA37-4E1B-8611-203D91E1C718}" destId="{B3AE1059-7AE5-4272-9DDA-D8807E0C6296}" srcOrd="1" destOrd="0" presId="urn:microsoft.com/office/officeart/2005/8/layout/orgChart1"/>
    <dgm:cxn modelId="{18519EFC-7AEF-4CEB-AFEF-DDA8D4901D79}" type="presParOf" srcId="{B3AE1059-7AE5-4272-9DDA-D8807E0C6296}" destId="{8A77AFA2-E361-42E0-A931-B466AFBDDF4C}" srcOrd="0" destOrd="0" presId="urn:microsoft.com/office/officeart/2005/8/layout/orgChart1"/>
    <dgm:cxn modelId="{B480B79F-D987-4B1E-8DC4-492305AE8A71}" type="presParOf" srcId="{B3AE1059-7AE5-4272-9DDA-D8807E0C6296}" destId="{2CA835BE-E955-4657-89A0-46A27F6A6C0C}" srcOrd="1" destOrd="0" presId="urn:microsoft.com/office/officeart/2005/8/layout/orgChart1"/>
    <dgm:cxn modelId="{D589472B-1B4F-4396-9290-8526383C0CA4}" type="presParOf" srcId="{2CA835BE-E955-4657-89A0-46A27F6A6C0C}" destId="{F29FA809-11FC-4FC0-9F71-42253E43334D}" srcOrd="0" destOrd="0" presId="urn:microsoft.com/office/officeart/2005/8/layout/orgChart1"/>
    <dgm:cxn modelId="{56DB4CFB-8928-4951-8912-D7DA1937D051}" type="presParOf" srcId="{F29FA809-11FC-4FC0-9F71-42253E43334D}" destId="{CA168A27-A951-488A-ADF2-97C3D8F09BD8}" srcOrd="0" destOrd="0" presId="urn:microsoft.com/office/officeart/2005/8/layout/orgChart1"/>
    <dgm:cxn modelId="{4FBFC9F6-3E5F-4B57-AF81-CF5D780A6121}" type="presParOf" srcId="{F29FA809-11FC-4FC0-9F71-42253E43334D}" destId="{BF6EB2EC-3434-4E00-9712-2275CA062E45}" srcOrd="1" destOrd="0" presId="urn:microsoft.com/office/officeart/2005/8/layout/orgChart1"/>
    <dgm:cxn modelId="{411602B7-8EE3-4799-9D5D-737A9C2D9CD5}" type="presParOf" srcId="{2CA835BE-E955-4657-89A0-46A27F6A6C0C}" destId="{2BCD41B4-2671-4CCB-8EC4-9F07A16594BD}" srcOrd="1" destOrd="0" presId="urn:microsoft.com/office/officeart/2005/8/layout/orgChart1"/>
    <dgm:cxn modelId="{09EC34BA-F8A3-4C7E-9C67-9D16BAF9673D}" type="presParOf" srcId="{2CA835BE-E955-4657-89A0-46A27F6A6C0C}" destId="{0938976E-2934-4B6B-BCF0-A4F43810FFEB}" srcOrd="2" destOrd="0" presId="urn:microsoft.com/office/officeart/2005/8/layout/orgChart1"/>
    <dgm:cxn modelId="{A689DF97-68D0-4F25-A7D5-6E9F38687682}" type="presParOf" srcId="{0938976E-2934-4B6B-BCF0-A4F43810FFEB}" destId="{939900CE-57AC-4287-87F9-9219F22BE298}" srcOrd="0" destOrd="0" presId="urn:microsoft.com/office/officeart/2005/8/layout/orgChart1"/>
    <dgm:cxn modelId="{0322AC66-972F-4162-8E15-9E7883EC47FA}" type="presParOf" srcId="{0938976E-2934-4B6B-BCF0-A4F43810FFEB}" destId="{4984525C-E269-4E16-9AA6-DED5FD5FA6DA}" srcOrd="1" destOrd="0" presId="urn:microsoft.com/office/officeart/2005/8/layout/orgChart1"/>
    <dgm:cxn modelId="{3372D8B3-F452-4FC5-AADF-5209A9305B16}" type="presParOf" srcId="{4984525C-E269-4E16-9AA6-DED5FD5FA6DA}" destId="{BE56D09F-BB43-4BC7-878F-A8BC402D8B33}" srcOrd="0" destOrd="0" presId="urn:microsoft.com/office/officeart/2005/8/layout/orgChart1"/>
    <dgm:cxn modelId="{30D9B645-F4C5-4152-8443-B8B175B85791}" type="presParOf" srcId="{BE56D09F-BB43-4BC7-878F-A8BC402D8B33}" destId="{0A941994-B0F6-4DE5-88A4-1410770B6D47}" srcOrd="0" destOrd="0" presId="urn:microsoft.com/office/officeart/2005/8/layout/orgChart1"/>
    <dgm:cxn modelId="{AB7F5394-0777-4255-9323-41535076D8B5}" type="presParOf" srcId="{BE56D09F-BB43-4BC7-878F-A8BC402D8B33}" destId="{91A9AD4C-4FB6-4B5B-B41E-D4C447D69A34}" srcOrd="1" destOrd="0" presId="urn:microsoft.com/office/officeart/2005/8/layout/orgChart1"/>
    <dgm:cxn modelId="{90493521-A3E7-4F21-ACFA-643B56C04DEF}" type="presParOf" srcId="{4984525C-E269-4E16-9AA6-DED5FD5FA6DA}" destId="{E3828066-9F7B-4C9A-B678-80E65C370FF1}" srcOrd="1" destOrd="0" presId="urn:microsoft.com/office/officeart/2005/8/layout/orgChart1"/>
    <dgm:cxn modelId="{B513B443-AE07-4F7F-9F34-A6DF02E63C2C}" type="presParOf" srcId="{4984525C-E269-4E16-9AA6-DED5FD5FA6DA}" destId="{0F5E335D-C08A-402F-95F3-560ED5C14E06}" srcOrd="2" destOrd="0" presId="urn:microsoft.com/office/officeart/2005/8/layout/orgChart1"/>
    <dgm:cxn modelId="{E067214C-483F-4242-B5FD-10FED607783B}" type="presParOf" srcId="{B3AE1059-7AE5-4272-9DDA-D8807E0C6296}" destId="{D0A7005A-6B75-4935-A620-547A8D0171A2}" srcOrd="2" destOrd="0" presId="urn:microsoft.com/office/officeart/2005/8/layout/orgChart1"/>
    <dgm:cxn modelId="{ED963456-F4CC-4D41-8E77-A86ABA8037BB}" type="presParOf" srcId="{B3AE1059-7AE5-4272-9DDA-D8807E0C6296}" destId="{9EB13D52-3AD8-4D0B-9F2C-77EBEC5EBE39}" srcOrd="3" destOrd="0" presId="urn:microsoft.com/office/officeart/2005/8/layout/orgChart1"/>
    <dgm:cxn modelId="{EA9CEC8B-FB36-47CC-B375-6EC3FAED6D91}" type="presParOf" srcId="{9EB13D52-3AD8-4D0B-9F2C-77EBEC5EBE39}" destId="{6FE10AC2-D92B-4A35-8451-E58CF61E9BDC}" srcOrd="0" destOrd="0" presId="urn:microsoft.com/office/officeart/2005/8/layout/orgChart1"/>
    <dgm:cxn modelId="{C91FF7A0-8752-47CE-941E-0597AD3CAD0C}" type="presParOf" srcId="{6FE10AC2-D92B-4A35-8451-E58CF61E9BDC}" destId="{3F3036C1-1009-461F-9FA7-E9E46FB1BB1A}" srcOrd="0" destOrd="0" presId="urn:microsoft.com/office/officeart/2005/8/layout/orgChart1"/>
    <dgm:cxn modelId="{CC1E7823-8EE7-4D29-879B-BC31B14A8754}" type="presParOf" srcId="{6FE10AC2-D92B-4A35-8451-E58CF61E9BDC}" destId="{5298D852-6FC0-4777-B038-ADE8A039D50B}" srcOrd="1" destOrd="0" presId="urn:microsoft.com/office/officeart/2005/8/layout/orgChart1"/>
    <dgm:cxn modelId="{10E14E58-C837-413C-A125-CFB3BCECA232}" type="presParOf" srcId="{9EB13D52-3AD8-4D0B-9F2C-77EBEC5EBE39}" destId="{381349A7-24C9-4D0E-A5DD-FB13B2636892}" srcOrd="1" destOrd="0" presId="urn:microsoft.com/office/officeart/2005/8/layout/orgChart1"/>
    <dgm:cxn modelId="{0DDFFE92-3139-4D2C-A981-5C7F8A5E2CA5}" type="presParOf" srcId="{9EB13D52-3AD8-4D0B-9F2C-77EBEC5EBE39}" destId="{23084AA4-B3DE-4E9E-BF8A-856AA36A25A8}" srcOrd="2" destOrd="0" presId="urn:microsoft.com/office/officeart/2005/8/layout/orgChart1"/>
    <dgm:cxn modelId="{AB6FECC8-8EE3-4C07-AE58-47959EDFC73A}" type="presParOf" srcId="{23084AA4-B3DE-4E9E-BF8A-856AA36A25A8}" destId="{4E39B45E-215F-403F-A4C8-535C5F6CE03B}" srcOrd="0" destOrd="0" presId="urn:microsoft.com/office/officeart/2005/8/layout/orgChart1"/>
    <dgm:cxn modelId="{3BB7B0F8-651F-4CB4-984F-1A270E1A87E0}" type="presParOf" srcId="{23084AA4-B3DE-4E9E-BF8A-856AA36A25A8}" destId="{4DD87356-E532-4061-89A3-2E3409C4C5BC}" srcOrd="1" destOrd="0" presId="urn:microsoft.com/office/officeart/2005/8/layout/orgChart1"/>
    <dgm:cxn modelId="{4C0EC267-0468-4841-A1EB-CCEB604E74E3}" type="presParOf" srcId="{4DD87356-E532-4061-89A3-2E3409C4C5BC}" destId="{21AA67F8-7EC0-4A09-8A50-D63F275DDC82}" srcOrd="0" destOrd="0" presId="urn:microsoft.com/office/officeart/2005/8/layout/orgChart1"/>
    <dgm:cxn modelId="{62FC526B-3584-447C-8DDD-99736995BB11}" type="presParOf" srcId="{21AA67F8-7EC0-4A09-8A50-D63F275DDC82}" destId="{27430770-2936-4538-8B74-D5E74B27475A}" srcOrd="0" destOrd="0" presId="urn:microsoft.com/office/officeart/2005/8/layout/orgChart1"/>
    <dgm:cxn modelId="{0FFA9085-3D4C-4E81-9CBF-811540CBD35C}" type="presParOf" srcId="{21AA67F8-7EC0-4A09-8A50-D63F275DDC82}" destId="{B6E32100-6041-4CD5-AD65-C011F1862FF2}" srcOrd="1" destOrd="0" presId="urn:microsoft.com/office/officeart/2005/8/layout/orgChart1"/>
    <dgm:cxn modelId="{82434D7C-C83C-4B02-B324-B4C292886296}" type="presParOf" srcId="{4DD87356-E532-4061-89A3-2E3409C4C5BC}" destId="{A88CBC9B-6BF2-46E0-AF97-22397DB53453}" srcOrd="1" destOrd="0" presId="urn:microsoft.com/office/officeart/2005/8/layout/orgChart1"/>
    <dgm:cxn modelId="{DC37AAE0-92C4-421C-B347-26F36EFC8D1A}" type="presParOf" srcId="{4DD87356-E532-4061-89A3-2E3409C4C5BC}" destId="{3DF1BBBF-B447-488E-A7BF-BBCAA723F0DE}" srcOrd="2" destOrd="0" presId="urn:microsoft.com/office/officeart/2005/8/layout/orgChart1"/>
    <dgm:cxn modelId="{DDBB2DF4-C9A3-4D50-ABEF-5CC5D588CA69}" type="presParOf" srcId="{F3213B5A-FA37-4E1B-8611-203D91E1C718}" destId="{5BC2B505-4F62-4720-9C49-29ADCBC1FC8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0F8875-237B-499F-A6A0-4212D1436E82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0B4332A9-96C2-4161-8079-27DEC5FB652B}">
      <dgm:prSet phldrT="[Texto]"/>
      <dgm:spPr/>
      <dgm:t>
        <a:bodyPr/>
        <a:lstStyle/>
        <a:p>
          <a:r>
            <a:rPr lang="es-ES" dirty="0" smtClean="0"/>
            <a:t>ENERGÍA</a:t>
          </a:r>
          <a:endParaRPr lang="es-ES" dirty="0" smtClean="0"/>
        </a:p>
        <a:p>
          <a:r>
            <a:rPr lang="es-ES" dirty="0" smtClean="0"/>
            <a:t>CAPACIDAD PARA REALIZAR TRABAJO</a:t>
          </a:r>
          <a:endParaRPr lang="es-ES" dirty="0"/>
        </a:p>
      </dgm:t>
    </dgm:pt>
    <dgm:pt modelId="{AAAB050A-48C4-4CF8-8082-6531A88ADD9D}" type="parTrans" cxnId="{68BEDF7E-2075-4C82-AEF2-E36DD1E10B33}">
      <dgm:prSet/>
      <dgm:spPr/>
      <dgm:t>
        <a:bodyPr/>
        <a:lstStyle/>
        <a:p>
          <a:endParaRPr lang="es-ES"/>
        </a:p>
      </dgm:t>
    </dgm:pt>
    <dgm:pt modelId="{75EEB515-AC93-4AD0-B110-938EB5C03F1E}" type="sibTrans" cxnId="{68BEDF7E-2075-4C82-AEF2-E36DD1E10B33}">
      <dgm:prSet/>
      <dgm:spPr/>
      <dgm:t>
        <a:bodyPr/>
        <a:lstStyle/>
        <a:p>
          <a:endParaRPr lang="es-ES"/>
        </a:p>
      </dgm:t>
    </dgm:pt>
    <dgm:pt modelId="{5E6152D2-2C11-4063-BCC9-FC0989AC1AD3}">
      <dgm:prSet phldrT="[Texto]"/>
      <dgm:spPr/>
      <dgm:t>
        <a:bodyPr/>
        <a:lstStyle/>
        <a:p>
          <a:r>
            <a:rPr lang="es-ES" dirty="0" smtClean="0"/>
            <a:t>ENERGÍA </a:t>
          </a:r>
          <a:r>
            <a:rPr lang="es-ES" dirty="0" smtClean="0"/>
            <a:t>POTENCIAL</a:t>
          </a:r>
        </a:p>
        <a:p>
          <a:r>
            <a:rPr lang="es-ES" dirty="0" smtClean="0"/>
            <a:t>ESTÁ </a:t>
          </a:r>
          <a:r>
            <a:rPr lang="es-ES" dirty="0" smtClean="0"/>
            <a:t>INACTIVA O ALMACENADA</a:t>
          </a:r>
          <a:endParaRPr lang="es-ES" dirty="0"/>
        </a:p>
      </dgm:t>
    </dgm:pt>
    <dgm:pt modelId="{3DF4ECD8-EEC2-401C-9D13-2674B72E8516}" type="parTrans" cxnId="{606BADBE-6003-4FF8-B788-964F7BC588B1}">
      <dgm:prSet/>
      <dgm:spPr/>
      <dgm:t>
        <a:bodyPr/>
        <a:lstStyle/>
        <a:p>
          <a:endParaRPr lang="es-ES"/>
        </a:p>
      </dgm:t>
    </dgm:pt>
    <dgm:pt modelId="{0FE63D60-3853-4045-9A61-4AB7A9AC37FB}" type="sibTrans" cxnId="{606BADBE-6003-4FF8-B788-964F7BC588B1}">
      <dgm:prSet/>
      <dgm:spPr/>
      <dgm:t>
        <a:bodyPr/>
        <a:lstStyle/>
        <a:p>
          <a:endParaRPr lang="es-ES"/>
        </a:p>
      </dgm:t>
    </dgm:pt>
    <dgm:pt modelId="{240EA1BD-581F-47FA-8231-E9280B62FCE5}">
      <dgm:prSet phldrT="[Texto]" custT="1"/>
      <dgm:spPr/>
      <dgm:t>
        <a:bodyPr/>
        <a:lstStyle/>
        <a:p>
          <a:r>
            <a:rPr lang="es-ES" sz="1100" b="1" dirty="0" smtClean="0"/>
            <a:t>TRANSFERENCIA DE </a:t>
          </a:r>
          <a:r>
            <a:rPr lang="es-ES" sz="1100" b="1" dirty="0" smtClean="0"/>
            <a:t>ENERGÍA</a:t>
          </a:r>
          <a:endParaRPr lang="es-ES" sz="1100" b="1" dirty="0" smtClean="0"/>
        </a:p>
        <a:p>
          <a:r>
            <a:rPr lang="es-ES" sz="1100" b="1" dirty="0" smtClean="0"/>
            <a:t>INICIA CON LOS </a:t>
          </a:r>
          <a:r>
            <a:rPr lang="es-ES" sz="1100" b="1" dirty="0" smtClean="0"/>
            <a:t>OÓGANISMOS </a:t>
          </a:r>
          <a:r>
            <a:rPr lang="es-ES" sz="1100" b="1" dirty="0" smtClean="0"/>
            <a:t>AUTOTROFOS Y PASA DE UN NIVEL  </a:t>
          </a:r>
          <a:r>
            <a:rPr lang="es-ES" sz="1100" b="1" dirty="0" smtClean="0"/>
            <a:t>TRÓFICO </a:t>
          </a:r>
          <a:r>
            <a:rPr lang="es-ES" sz="1100" b="1" dirty="0" smtClean="0"/>
            <a:t>A OTRO</a:t>
          </a:r>
          <a:endParaRPr lang="es-ES" sz="1100" b="1" dirty="0"/>
        </a:p>
      </dgm:t>
    </dgm:pt>
    <dgm:pt modelId="{8A3837ED-8C90-4464-80DF-A9C6F65DBA04}" type="parTrans" cxnId="{01E0D3E4-2209-4568-812B-DBC92A7D6A99}">
      <dgm:prSet/>
      <dgm:spPr/>
      <dgm:t>
        <a:bodyPr/>
        <a:lstStyle/>
        <a:p>
          <a:endParaRPr lang="es-ES"/>
        </a:p>
      </dgm:t>
    </dgm:pt>
    <dgm:pt modelId="{E7652F7C-9FEE-4186-8723-31E19E64073E}" type="sibTrans" cxnId="{01E0D3E4-2209-4568-812B-DBC92A7D6A99}">
      <dgm:prSet/>
      <dgm:spPr/>
      <dgm:t>
        <a:bodyPr/>
        <a:lstStyle/>
        <a:p>
          <a:endParaRPr lang="es-ES"/>
        </a:p>
      </dgm:t>
    </dgm:pt>
    <dgm:pt modelId="{A256139C-FAD4-43F3-BCEB-703D117A56CA}">
      <dgm:prSet phldrT="[Texto]" custT="1"/>
      <dgm:spPr/>
      <dgm:t>
        <a:bodyPr/>
        <a:lstStyle/>
        <a:p>
          <a:r>
            <a:rPr lang="es-ES" sz="1100" b="1" dirty="0" smtClean="0"/>
            <a:t>FLUJO DE </a:t>
          </a:r>
          <a:r>
            <a:rPr lang="es-ES" sz="1100" b="1" dirty="0" smtClean="0"/>
            <a:t>ENERGÍA</a:t>
          </a:r>
          <a:endParaRPr lang="es-ES" sz="1100" b="1" dirty="0" smtClean="0"/>
        </a:p>
        <a:p>
          <a:r>
            <a:rPr lang="es-ES" sz="1100" b="1" dirty="0" smtClean="0"/>
            <a:t>FLUYE DEL SOL Y PASA EN  UN SOLO SENTIDO POR  DIFERENTES NIVELES </a:t>
          </a:r>
          <a:r>
            <a:rPr lang="es-ES" sz="1100" b="1" dirty="0" smtClean="0"/>
            <a:t>TRÓFICOS</a:t>
          </a:r>
          <a:endParaRPr lang="es-ES" sz="1100" b="1" dirty="0"/>
        </a:p>
      </dgm:t>
    </dgm:pt>
    <dgm:pt modelId="{31A3B1F6-F1D6-4C44-B1DC-ABBB9935B907}" type="parTrans" cxnId="{91530B6A-A9AD-4839-85DA-BD2FA7474A4E}">
      <dgm:prSet/>
      <dgm:spPr/>
      <dgm:t>
        <a:bodyPr/>
        <a:lstStyle/>
        <a:p>
          <a:endParaRPr lang="es-ES"/>
        </a:p>
      </dgm:t>
    </dgm:pt>
    <dgm:pt modelId="{720D0BEB-57E6-41B7-880D-61D51AA1EAEA}" type="sibTrans" cxnId="{91530B6A-A9AD-4839-85DA-BD2FA7474A4E}">
      <dgm:prSet/>
      <dgm:spPr/>
      <dgm:t>
        <a:bodyPr/>
        <a:lstStyle/>
        <a:p>
          <a:endParaRPr lang="es-ES"/>
        </a:p>
      </dgm:t>
    </dgm:pt>
    <dgm:pt modelId="{FB333487-DFFD-4C28-AD80-5B7A5A55BB94}">
      <dgm:prSet phldrT="[Texto]" custT="1"/>
      <dgm:spPr/>
      <dgm:t>
        <a:bodyPr/>
        <a:lstStyle/>
        <a:p>
          <a:r>
            <a:rPr lang="es-ES" sz="1100" b="1" dirty="0" smtClean="0"/>
            <a:t>ENERGÍA CINÉTICA</a:t>
          </a:r>
          <a:endParaRPr lang="es-ES" sz="1100" b="1" dirty="0" smtClean="0"/>
        </a:p>
        <a:p>
          <a:r>
            <a:rPr lang="es-ES" sz="1100" b="1" dirty="0" smtClean="0"/>
            <a:t>O DE MOVIMIENTO</a:t>
          </a:r>
          <a:endParaRPr lang="es-ES" sz="1100" b="1" dirty="0"/>
        </a:p>
      </dgm:t>
    </dgm:pt>
    <dgm:pt modelId="{AA3A1280-A0F8-42E1-B60A-3B0704A875FF}" type="parTrans" cxnId="{CE01883A-191A-4451-8D6F-04455CE04CD7}">
      <dgm:prSet/>
      <dgm:spPr/>
      <dgm:t>
        <a:bodyPr/>
        <a:lstStyle/>
        <a:p>
          <a:endParaRPr lang="es-ES"/>
        </a:p>
      </dgm:t>
    </dgm:pt>
    <dgm:pt modelId="{E506F358-4AC2-4313-A2A5-7AE8E6C4BAC8}" type="sibTrans" cxnId="{CE01883A-191A-4451-8D6F-04455CE04CD7}">
      <dgm:prSet/>
      <dgm:spPr/>
      <dgm:t>
        <a:bodyPr/>
        <a:lstStyle/>
        <a:p>
          <a:endParaRPr lang="es-ES"/>
        </a:p>
      </dgm:t>
    </dgm:pt>
    <dgm:pt modelId="{D0E29B85-70EF-4F4B-93EA-82BEFC137605}" type="pres">
      <dgm:prSet presAssocID="{A80F8875-237B-499F-A6A0-4212D1436E8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6D0BB99-3068-4632-95B9-F10C8B022E77}" type="pres">
      <dgm:prSet presAssocID="{0B4332A9-96C2-4161-8079-27DEC5FB652B}" presName="centerShape" presStyleLbl="node0" presStyleIdx="0" presStyleCnt="1" custLinFactNeighborX="3182" custLinFactNeighborY="-10169"/>
      <dgm:spPr/>
      <dgm:t>
        <a:bodyPr/>
        <a:lstStyle/>
        <a:p>
          <a:endParaRPr lang="es-ES"/>
        </a:p>
      </dgm:t>
    </dgm:pt>
    <dgm:pt modelId="{1ABE3655-237A-442C-B309-885AE051EF75}" type="pres">
      <dgm:prSet presAssocID="{3DF4ECD8-EEC2-401C-9D13-2674B72E8516}" presName="Name9" presStyleLbl="parChTrans1D2" presStyleIdx="0" presStyleCnt="4"/>
      <dgm:spPr/>
      <dgm:t>
        <a:bodyPr/>
        <a:lstStyle/>
        <a:p>
          <a:endParaRPr lang="es-ES"/>
        </a:p>
      </dgm:t>
    </dgm:pt>
    <dgm:pt modelId="{BA35FF27-3014-4547-9AA9-28930579DDC0}" type="pres">
      <dgm:prSet presAssocID="{3DF4ECD8-EEC2-401C-9D13-2674B72E8516}" presName="connTx" presStyleLbl="parChTrans1D2" presStyleIdx="0" presStyleCnt="4"/>
      <dgm:spPr/>
      <dgm:t>
        <a:bodyPr/>
        <a:lstStyle/>
        <a:p>
          <a:endParaRPr lang="es-ES"/>
        </a:p>
      </dgm:t>
    </dgm:pt>
    <dgm:pt modelId="{66F91EF8-3813-4E7F-BBB1-AE387D3C8920}" type="pres">
      <dgm:prSet presAssocID="{5E6152D2-2C11-4063-BCC9-FC0989AC1AD3}" presName="node" presStyleLbl="node1" presStyleIdx="0" presStyleCnt="4" custRadScaleRad="146525" custRadScaleInc="11517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7781706-B2B4-4C5F-B7EF-DB4F55FD2AC3}" type="pres">
      <dgm:prSet presAssocID="{8A3837ED-8C90-4464-80DF-A9C6F65DBA04}" presName="Name9" presStyleLbl="parChTrans1D2" presStyleIdx="1" presStyleCnt="4"/>
      <dgm:spPr/>
      <dgm:t>
        <a:bodyPr/>
        <a:lstStyle/>
        <a:p>
          <a:endParaRPr lang="es-ES"/>
        </a:p>
      </dgm:t>
    </dgm:pt>
    <dgm:pt modelId="{1F5C3071-BC24-4725-B7CE-4AC6F139FB6C}" type="pres">
      <dgm:prSet presAssocID="{8A3837ED-8C90-4464-80DF-A9C6F65DBA04}" presName="connTx" presStyleLbl="parChTrans1D2" presStyleIdx="1" presStyleCnt="4"/>
      <dgm:spPr/>
      <dgm:t>
        <a:bodyPr/>
        <a:lstStyle/>
        <a:p>
          <a:endParaRPr lang="es-ES"/>
        </a:p>
      </dgm:t>
    </dgm:pt>
    <dgm:pt modelId="{B87CF4B8-AF7C-45E4-B7F3-E9E0DE052F01}" type="pres">
      <dgm:prSet presAssocID="{240EA1BD-581F-47FA-8231-E9280B62FCE5}" presName="node" presStyleLbl="node1" presStyleIdx="1" presStyleCnt="4" custScaleX="152624" custRadScaleRad="132599" custRadScaleInc="9092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1FDD266-86CF-4938-95C9-45ADF7D58D85}" type="pres">
      <dgm:prSet presAssocID="{31A3B1F6-F1D6-4C44-B1DC-ABBB9935B907}" presName="Name9" presStyleLbl="parChTrans1D2" presStyleIdx="2" presStyleCnt="4"/>
      <dgm:spPr/>
      <dgm:t>
        <a:bodyPr/>
        <a:lstStyle/>
        <a:p>
          <a:endParaRPr lang="es-ES"/>
        </a:p>
      </dgm:t>
    </dgm:pt>
    <dgm:pt modelId="{9DC2ED8F-84CC-41DB-B9CE-2835DD9788A4}" type="pres">
      <dgm:prSet presAssocID="{31A3B1F6-F1D6-4C44-B1DC-ABBB9935B907}" presName="connTx" presStyleLbl="parChTrans1D2" presStyleIdx="2" presStyleCnt="4"/>
      <dgm:spPr/>
      <dgm:t>
        <a:bodyPr/>
        <a:lstStyle/>
        <a:p>
          <a:endParaRPr lang="es-ES"/>
        </a:p>
      </dgm:t>
    </dgm:pt>
    <dgm:pt modelId="{E1E7483B-2472-4176-87BD-AE80B0685537}" type="pres">
      <dgm:prSet presAssocID="{A256139C-FAD4-43F3-BCEB-703D117A56CA}" presName="node" presStyleLbl="node1" presStyleIdx="2" presStyleCnt="4" custScaleX="148352" custRadScaleRad="118080" custRadScaleInc="10304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C74C79C-4CBC-44E0-859E-CFCBA23416DF}" type="pres">
      <dgm:prSet presAssocID="{AA3A1280-A0F8-42E1-B60A-3B0704A875FF}" presName="Name9" presStyleLbl="parChTrans1D2" presStyleIdx="3" presStyleCnt="4"/>
      <dgm:spPr/>
      <dgm:t>
        <a:bodyPr/>
        <a:lstStyle/>
        <a:p>
          <a:endParaRPr lang="es-ES"/>
        </a:p>
      </dgm:t>
    </dgm:pt>
    <dgm:pt modelId="{D59E9941-08C4-4379-BFB5-E1042102D1A6}" type="pres">
      <dgm:prSet presAssocID="{AA3A1280-A0F8-42E1-B60A-3B0704A875FF}" presName="connTx" presStyleLbl="parChTrans1D2" presStyleIdx="3" presStyleCnt="4"/>
      <dgm:spPr/>
      <dgm:t>
        <a:bodyPr/>
        <a:lstStyle/>
        <a:p>
          <a:endParaRPr lang="es-ES"/>
        </a:p>
      </dgm:t>
    </dgm:pt>
    <dgm:pt modelId="{05F8AEA5-1086-4610-9F9E-A536E43C0768}" type="pres">
      <dgm:prSet presAssocID="{FB333487-DFFD-4C28-AD80-5B7A5A55BB94}" presName="node" presStyleLbl="node1" presStyleIdx="3" presStyleCnt="4" custScaleX="133685" custRadScaleRad="139616" custRadScaleInc="8869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1E0D3E4-2209-4568-812B-DBC92A7D6A99}" srcId="{0B4332A9-96C2-4161-8079-27DEC5FB652B}" destId="{240EA1BD-581F-47FA-8231-E9280B62FCE5}" srcOrd="1" destOrd="0" parTransId="{8A3837ED-8C90-4464-80DF-A9C6F65DBA04}" sibTransId="{E7652F7C-9FEE-4186-8723-31E19E64073E}"/>
    <dgm:cxn modelId="{CE01883A-191A-4451-8D6F-04455CE04CD7}" srcId="{0B4332A9-96C2-4161-8079-27DEC5FB652B}" destId="{FB333487-DFFD-4C28-AD80-5B7A5A55BB94}" srcOrd="3" destOrd="0" parTransId="{AA3A1280-A0F8-42E1-B60A-3B0704A875FF}" sibTransId="{E506F358-4AC2-4313-A2A5-7AE8E6C4BAC8}"/>
    <dgm:cxn modelId="{730D0774-D972-49E7-A72F-31F6EBF838C2}" type="presOf" srcId="{31A3B1F6-F1D6-4C44-B1DC-ABBB9935B907}" destId="{9DC2ED8F-84CC-41DB-B9CE-2835DD9788A4}" srcOrd="1" destOrd="0" presId="urn:microsoft.com/office/officeart/2005/8/layout/radial1"/>
    <dgm:cxn modelId="{A24BBA46-672F-4BDB-B9A0-FD276673F596}" type="presOf" srcId="{240EA1BD-581F-47FA-8231-E9280B62FCE5}" destId="{B87CF4B8-AF7C-45E4-B7F3-E9E0DE052F01}" srcOrd="0" destOrd="0" presId="urn:microsoft.com/office/officeart/2005/8/layout/radial1"/>
    <dgm:cxn modelId="{8D9B0F75-95E3-49F6-8D5A-9FEF2C165BF9}" type="presOf" srcId="{AA3A1280-A0F8-42E1-B60A-3B0704A875FF}" destId="{D59E9941-08C4-4379-BFB5-E1042102D1A6}" srcOrd="1" destOrd="0" presId="urn:microsoft.com/office/officeart/2005/8/layout/radial1"/>
    <dgm:cxn modelId="{606BADBE-6003-4FF8-B788-964F7BC588B1}" srcId="{0B4332A9-96C2-4161-8079-27DEC5FB652B}" destId="{5E6152D2-2C11-4063-BCC9-FC0989AC1AD3}" srcOrd="0" destOrd="0" parTransId="{3DF4ECD8-EEC2-401C-9D13-2674B72E8516}" sibTransId="{0FE63D60-3853-4045-9A61-4AB7A9AC37FB}"/>
    <dgm:cxn modelId="{68BEDF7E-2075-4C82-AEF2-E36DD1E10B33}" srcId="{A80F8875-237B-499F-A6A0-4212D1436E82}" destId="{0B4332A9-96C2-4161-8079-27DEC5FB652B}" srcOrd="0" destOrd="0" parTransId="{AAAB050A-48C4-4CF8-8082-6531A88ADD9D}" sibTransId="{75EEB515-AC93-4AD0-B110-938EB5C03F1E}"/>
    <dgm:cxn modelId="{F5B7F120-EAAA-4A3B-B07C-65E482AF0CC5}" type="presOf" srcId="{8A3837ED-8C90-4464-80DF-A9C6F65DBA04}" destId="{F7781706-B2B4-4C5F-B7EF-DB4F55FD2AC3}" srcOrd="0" destOrd="0" presId="urn:microsoft.com/office/officeart/2005/8/layout/radial1"/>
    <dgm:cxn modelId="{031D45DB-B5BA-429D-BDFE-6FDA2038CBB8}" type="presOf" srcId="{31A3B1F6-F1D6-4C44-B1DC-ABBB9935B907}" destId="{91FDD266-86CF-4938-95C9-45ADF7D58D85}" srcOrd="0" destOrd="0" presId="urn:microsoft.com/office/officeart/2005/8/layout/radial1"/>
    <dgm:cxn modelId="{470E37D6-EB1C-44F3-A048-1CEBD73C4DBC}" type="presOf" srcId="{8A3837ED-8C90-4464-80DF-A9C6F65DBA04}" destId="{1F5C3071-BC24-4725-B7CE-4AC6F139FB6C}" srcOrd="1" destOrd="0" presId="urn:microsoft.com/office/officeart/2005/8/layout/radial1"/>
    <dgm:cxn modelId="{91530B6A-A9AD-4839-85DA-BD2FA7474A4E}" srcId="{0B4332A9-96C2-4161-8079-27DEC5FB652B}" destId="{A256139C-FAD4-43F3-BCEB-703D117A56CA}" srcOrd="2" destOrd="0" parTransId="{31A3B1F6-F1D6-4C44-B1DC-ABBB9935B907}" sibTransId="{720D0BEB-57E6-41B7-880D-61D51AA1EAEA}"/>
    <dgm:cxn modelId="{1F6A4EDE-F46F-47CF-982B-2DBC3FB332C8}" type="presOf" srcId="{FB333487-DFFD-4C28-AD80-5B7A5A55BB94}" destId="{05F8AEA5-1086-4610-9F9E-A536E43C0768}" srcOrd="0" destOrd="0" presId="urn:microsoft.com/office/officeart/2005/8/layout/radial1"/>
    <dgm:cxn modelId="{B218081F-CE42-42D4-83AD-CF133B4000BF}" type="presOf" srcId="{3DF4ECD8-EEC2-401C-9D13-2674B72E8516}" destId="{1ABE3655-237A-442C-B309-885AE051EF75}" srcOrd="0" destOrd="0" presId="urn:microsoft.com/office/officeart/2005/8/layout/radial1"/>
    <dgm:cxn modelId="{40D819D6-AB6C-4832-B4D7-2D1E278391AF}" type="presOf" srcId="{A80F8875-237B-499F-A6A0-4212D1436E82}" destId="{D0E29B85-70EF-4F4B-93EA-82BEFC137605}" srcOrd="0" destOrd="0" presId="urn:microsoft.com/office/officeart/2005/8/layout/radial1"/>
    <dgm:cxn modelId="{57ECF2FA-F901-4951-910C-55D40CC7CAF0}" type="presOf" srcId="{0B4332A9-96C2-4161-8079-27DEC5FB652B}" destId="{C6D0BB99-3068-4632-95B9-F10C8B022E77}" srcOrd="0" destOrd="0" presId="urn:microsoft.com/office/officeart/2005/8/layout/radial1"/>
    <dgm:cxn modelId="{1E45967E-EF27-419B-B400-9951454FCE6D}" type="presOf" srcId="{5E6152D2-2C11-4063-BCC9-FC0989AC1AD3}" destId="{66F91EF8-3813-4E7F-BBB1-AE387D3C8920}" srcOrd="0" destOrd="0" presId="urn:microsoft.com/office/officeart/2005/8/layout/radial1"/>
    <dgm:cxn modelId="{9539DAA3-D89C-4344-8AD3-8218700B434A}" type="presOf" srcId="{3DF4ECD8-EEC2-401C-9D13-2674B72E8516}" destId="{BA35FF27-3014-4547-9AA9-28930579DDC0}" srcOrd="1" destOrd="0" presId="urn:microsoft.com/office/officeart/2005/8/layout/radial1"/>
    <dgm:cxn modelId="{2EBE37B6-EB01-45DA-A9F9-65733A6959BC}" type="presOf" srcId="{A256139C-FAD4-43F3-BCEB-703D117A56CA}" destId="{E1E7483B-2472-4176-87BD-AE80B0685537}" srcOrd="0" destOrd="0" presId="urn:microsoft.com/office/officeart/2005/8/layout/radial1"/>
    <dgm:cxn modelId="{8C6C902E-FC37-4E26-9DF5-12BA458FD68C}" type="presOf" srcId="{AA3A1280-A0F8-42E1-B60A-3B0704A875FF}" destId="{5C74C79C-4CBC-44E0-859E-CFCBA23416DF}" srcOrd="0" destOrd="0" presId="urn:microsoft.com/office/officeart/2005/8/layout/radial1"/>
    <dgm:cxn modelId="{47251E77-D902-418B-B908-0FA1F5AEDF5D}" type="presParOf" srcId="{D0E29B85-70EF-4F4B-93EA-82BEFC137605}" destId="{C6D0BB99-3068-4632-95B9-F10C8B022E77}" srcOrd="0" destOrd="0" presId="urn:microsoft.com/office/officeart/2005/8/layout/radial1"/>
    <dgm:cxn modelId="{ABE640E3-C93D-4D27-B0F8-38EC51DBABBE}" type="presParOf" srcId="{D0E29B85-70EF-4F4B-93EA-82BEFC137605}" destId="{1ABE3655-237A-442C-B309-885AE051EF75}" srcOrd="1" destOrd="0" presId="urn:microsoft.com/office/officeart/2005/8/layout/radial1"/>
    <dgm:cxn modelId="{9AC1AA49-0316-4752-9E16-17719FA6C6EF}" type="presParOf" srcId="{1ABE3655-237A-442C-B309-885AE051EF75}" destId="{BA35FF27-3014-4547-9AA9-28930579DDC0}" srcOrd="0" destOrd="0" presId="urn:microsoft.com/office/officeart/2005/8/layout/radial1"/>
    <dgm:cxn modelId="{6015A065-02BF-4F45-B627-6EA9A887AED0}" type="presParOf" srcId="{D0E29B85-70EF-4F4B-93EA-82BEFC137605}" destId="{66F91EF8-3813-4E7F-BBB1-AE387D3C8920}" srcOrd="2" destOrd="0" presId="urn:microsoft.com/office/officeart/2005/8/layout/radial1"/>
    <dgm:cxn modelId="{CD17A751-44DD-4DD3-A2DC-41945FE00667}" type="presParOf" srcId="{D0E29B85-70EF-4F4B-93EA-82BEFC137605}" destId="{F7781706-B2B4-4C5F-B7EF-DB4F55FD2AC3}" srcOrd="3" destOrd="0" presId="urn:microsoft.com/office/officeart/2005/8/layout/radial1"/>
    <dgm:cxn modelId="{F1EDA2A2-FC71-4699-81A1-CA529E4FC5AF}" type="presParOf" srcId="{F7781706-B2B4-4C5F-B7EF-DB4F55FD2AC3}" destId="{1F5C3071-BC24-4725-B7CE-4AC6F139FB6C}" srcOrd="0" destOrd="0" presId="urn:microsoft.com/office/officeart/2005/8/layout/radial1"/>
    <dgm:cxn modelId="{BA3FF209-49FD-48F2-A74B-43EE39D7F407}" type="presParOf" srcId="{D0E29B85-70EF-4F4B-93EA-82BEFC137605}" destId="{B87CF4B8-AF7C-45E4-B7F3-E9E0DE052F01}" srcOrd="4" destOrd="0" presId="urn:microsoft.com/office/officeart/2005/8/layout/radial1"/>
    <dgm:cxn modelId="{B5A5ECCF-C496-4BCB-B097-9F0F6163E9DD}" type="presParOf" srcId="{D0E29B85-70EF-4F4B-93EA-82BEFC137605}" destId="{91FDD266-86CF-4938-95C9-45ADF7D58D85}" srcOrd="5" destOrd="0" presId="urn:microsoft.com/office/officeart/2005/8/layout/radial1"/>
    <dgm:cxn modelId="{2C98C049-6013-43E8-9605-166C8546F147}" type="presParOf" srcId="{91FDD266-86CF-4938-95C9-45ADF7D58D85}" destId="{9DC2ED8F-84CC-41DB-B9CE-2835DD9788A4}" srcOrd="0" destOrd="0" presId="urn:microsoft.com/office/officeart/2005/8/layout/radial1"/>
    <dgm:cxn modelId="{389D7B6F-5F7B-42EB-84FB-B7A78F44F3EA}" type="presParOf" srcId="{D0E29B85-70EF-4F4B-93EA-82BEFC137605}" destId="{E1E7483B-2472-4176-87BD-AE80B0685537}" srcOrd="6" destOrd="0" presId="urn:microsoft.com/office/officeart/2005/8/layout/radial1"/>
    <dgm:cxn modelId="{A1CBF2E3-3BE8-41E6-8770-46E62A04A21F}" type="presParOf" srcId="{D0E29B85-70EF-4F4B-93EA-82BEFC137605}" destId="{5C74C79C-4CBC-44E0-859E-CFCBA23416DF}" srcOrd="7" destOrd="0" presId="urn:microsoft.com/office/officeart/2005/8/layout/radial1"/>
    <dgm:cxn modelId="{7982074D-1ADF-4A27-80FF-D8CA39DE798B}" type="presParOf" srcId="{5C74C79C-4CBC-44E0-859E-CFCBA23416DF}" destId="{D59E9941-08C4-4379-BFB5-E1042102D1A6}" srcOrd="0" destOrd="0" presId="urn:microsoft.com/office/officeart/2005/8/layout/radial1"/>
    <dgm:cxn modelId="{7478A04D-9FEF-460B-8FE3-321420DDEAB6}" type="presParOf" srcId="{D0E29B85-70EF-4F4B-93EA-82BEFC137605}" destId="{05F8AEA5-1086-4610-9F9E-A536E43C0768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38D8A8-CAA9-427B-82B6-75B110D7E586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1316763-BF2A-408C-94AF-D79DFD89E0C5}">
      <dgm:prSet phldrT="[Texto]"/>
      <dgm:spPr/>
      <dgm:t>
        <a:bodyPr/>
        <a:lstStyle/>
        <a:p>
          <a:r>
            <a:rPr lang="es-ES" dirty="0" smtClean="0"/>
            <a:t>REACCIONES </a:t>
          </a:r>
          <a:r>
            <a:rPr lang="es-ES" dirty="0" smtClean="0"/>
            <a:t>QUÍMICAS </a:t>
          </a:r>
          <a:r>
            <a:rPr lang="es-ES" dirty="0" smtClean="0"/>
            <a:t>COMPRENDE CAMBIOS </a:t>
          </a:r>
        </a:p>
        <a:p>
          <a:r>
            <a:rPr lang="es-ES" dirty="0" smtClean="0"/>
            <a:t>EN EL CONTENIDO </a:t>
          </a:r>
          <a:r>
            <a:rPr lang="es-ES" dirty="0" smtClean="0"/>
            <a:t>ENERGÉTICO </a:t>
          </a:r>
          <a:r>
            <a:rPr lang="es-ES" dirty="0" smtClean="0"/>
            <a:t>QUE SE INICIAN CON UN AUMENTO DE </a:t>
          </a:r>
          <a:r>
            <a:rPr lang="es-ES" dirty="0" smtClean="0"/>
            <a:t>ENERGÍA </a:t>
          </a:r>
          <a:endParaRPr lang="es-ES" dirty="0"/>
        </a:p>
      </dgm:t>
    </dgm:pt>
    <dgm:pt modelId="{6CFDFA52-A0FF-492B-BAEB-69D4B2E2BE18}" type="parTrans" cxnId="{5F4C863F-28A9-41F5-93A5-05DF9BAF79D4}">
      <dgm:prSet/>
      <dgm:spPr/>
      <dgm:t>
        <a:bodyPr/>
        <a:lstStyle/>
        <a:p>
          <a:endParaRPr lang="es-ES"/>
        </a:p>
      </dgm:t>
    </dgm:pt>
    <dgm:pt modelId="{AC5963D3-BC2F-4454-8FA9-AAD561C6E881}" type="sibTrans" cxnId="{5F4C863F-28A9-41F5-93A5-05DF9BAF79D4}">
      <dgm:prSet/>
      <dgm:spPr/>
      <dgm:t>
        <a:bodyPr/>
        <a:lstStyle/>
        <a:p>
          <a:endParaRPr lang="es-ES"/>
        </a:p>
      </dgm:t>
    </dgm:pt>
    <dgm:pt modelId="{8485F111-9BF7-4EE3-99AC-8C53BD9C0884}">
      <dgm:prSet phldrT="[Texto]"/>
      <dgm:spPr/>
      <dgm:t>
        <a:bodyPr/>
        <a:lstStyle/>
        <a:p>
          <a:r>
            <a:rPr lang="es-ES" dirty="0" smtClean="0"/>
            <a:t>REACCIONES </a:t>
          </a:r>
          <a:r>
            <a:rPr lang="es-ES" dirty="0" smtClean="0"/>
            <a:t>EXOTÉRMICAS</a:t>
          </a:r>
          <a:endParaRPr lang="es-ES" dirty="0" smtClean="0"/>
        </a:p>
        <a:p>
          <a:r>
            <a:rPr lang="es-ES" dirty="0" smtClean="0"/>
            <a:t>LIBERAN </a:t>
          </a:r>
          <a:r>
            <a:rPr lang="es-ES" dirty="0" smtClean="0"/>
            <a:t>ENERGÍA</a:t>
          </a:r>
          <a:endParaRPr lang="es-ES" dirty="0"/>
        </a:p>
      </dgm:t>
    </dgm:pt>
    <dgm:pt modelId="{ACCD626E-900B-4B62-AAA9-8224AB11D57E}" type="parTrans" cxnId="{A0E426E9-2B1D-4FDD-BDBC-FE8872C4FD42}">
      <dgm:prSet/>
      <dgm:spPr/>
      <dgm:t>
        <a:bodyPr/>
        <a:lstStyle/>
        <a:p>
          <a:endParaRPr lang="es-ES"/>
        </a:p>
      </dgm:t>
    </dgm:pt>
    <dgm:pt modelId="{BA7DCC90-883E-4C38-98DB-0CC37576D1FA}" type="sibTrans" cxnId="{A0E426E9-2B1D-4FDD-BDBC-FE8872C4FD42}">
      <dgm:prSet/>
      <dgm:spPr/>
      <dgm:t>
        <a:bodyPr/>
        <a:lstStyle/>
        <a:p>
          <a:endParaRPr lang="es-ES"/>
        </a:p>
      </dgm:t>
    </dgm:pt>
    <dgm:pt modelId="{AD751DD0-2B5D-42FF-B606-E7FA47F1DFA2}">
      <dgm:prSet phldrT="[Texto]"/>
      <dgm:spPr/>
      <dgm:t>
        <a:bodyPr/>
        <a:lstStyle/>
        <a:p>
          <a:r>
            <a:rPr lang="es-ES" dirty="0" smtClean="0"/>
            <a:t>REACCIONES ACOPLADAS</a:t>
          </a:r>
        </a:p>
        <a:p>
          <a:r>
            <a:rPr lang="es-ES" dirty="0" smtClean="0"/>
            <a:t>UTILIZAN </a:t>
          </a:r>
          <a:r>
            <a:rPr lang="es-ES" dirty="0" smtClean="0"/>
            <a:t>ENERGÍA </a:t>
          </a:r>
          <a:r>
            <a:rPr lang="es-ES" dirty="0" smtClean="0"/>
            <a:t>LIBERADA DE REACCIONES  </a:t>
          </a:r>
          <a:r>
            <a:rPr lang="es-ES" dirty="0" smtClean="0"/>
            <a:t>EXOTÉRMICAS </a:t>
          </a:r>
          <a:r>
            <a:rPr lang="es-ES" dirty="0" smtClean="0"/>
            <a:t>PARA REACCIONES  </a:t>
          </a:r>
          <a:r>
            <a:rPr lang="es-ES" dirty="0" smtClean="0"/>
            <a:t>ENDOTÉRMICAS</a:t>
          </a:r>
          <a:endParaRPr lang="es-ES" dirty="0"/>
        </a:p>
      </dgm:t>
    </dgm:pt>
    <dgm:pt modelId="{27905CEF-886B-4F81-B355-5A0204176593}" type="parTrans" cxnId="{56F18994-C05B-4CA4-8FA0-6BE2B6757974}">
      <dgm:prSet/>
      <dgm:spPr/>
      <dgm:t>
        <a:bodyPr/>
        <a:lstStyle/>
        <a:p>
          <a:endParaRPr lang="es-ES"/>
        </a:p>
      </dgm:t>
    </dgm:pt>
    <dgm:pt modelId="{D1A152BD-26CF-429B-B357-46F988EE6532}" type="sibTrans" cxnId="{56F18994-C05B-4CA4-8FA0-6BE2B6757974}">
      <dgm:prSet/>
      <dgm:spPr/>
      <dgm:t>
        <a:bodyPr/>
        <a:lstStyle/>
        <a:p>
          <a:endParaRPr lang="es-ES"/>
        </a:p>
      </dgm:t>
    </dgm:pt>
    <dgm:pt modelId="{3BA9762F-862F-4C45-AC80-FEBFCAB3ABA1}">
      <dgm:prSet phldrT="[Texto]"/>
      <dgm:spPr/>
      <dgm:t>
        <a:bodyPr/>
        <a:lstStyle/>
        <a:p>
          <a:r>
            <a:rPr lang="es-ES" dirty="0" smtClean="0"/>
            <a:t>REACCIONES </a:t>
          </a:r>
          <a:r>
            <a:rPr lang="es-ES" dirty="0" smtClean="0"/>
            <a:t>ENDOTÉRMICAS</a:t>
          </a:r>
          <a:endParaRPr lang="es-ES" dirty="0" smtClean="0"/>
        </a:p>
        <a:p>
          <a:r>
            <a:rPr lang="es-ES" dirty="0" smtClean="0"/>
            <a:t>ABSORBEN </a:t>
          </a:r>
          <a:r>
            <a:rPr lang="es-ES" dirty="0" smtClean="0"/>
            <a:t>ENERGÍA</a:t>
          </a:r>
          <a:endParaRPr lang="es-ES" dirty="0"/>
        </a:p>
      </dgm:t>
    </dgm:pt>
    <dgm:pt modelId="{1A212B85-E5C1-40C9-901A-266B656E0D8D}" type="parTrans" cxnId="{73FE5628-1C01-4A59-AFDC-E8595CCF5857}">
      <dgm:prSet/>
      <dgm:spPr/>
      <dgm:t>
        <a:bodyPr/>
        <a:lstStyle/>
        <a:p>
          <a:endParaRPr lang="es-ES"/>
        </a:p>
      </dgm:t>
    </dgm:pt>
    <dgm:pt modelId="{0E8A2BA0-399F-4811-8272-310BADCFC4E0}" type="sibTrans" cxnId="{73FE5628-1C01-4A59-AFDC-E8595CCF5857}">
      <dgm:prSet/>
      <dgm:spPr/>
      <dgm:t>
        <a:bodyPr/>
        <a:lstStyle/>
        <a:p>
          <a:endParaRPr lang="es-ES"/>
        </a:p>
      </dgm:t>
    </dgm:pt>
    <dgm:pt modelId="{AD356C5C-CD56-40DE-ABD7-E766A8D946B4}" type="pres">
      <dgm:prSet presAssocID="{5B38D8A8-CAA9-427B-82B6-75B110D7E58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AA539E9-D2F6-4AB1-8072-FC9C4EC50755}" type="pres">
      <dgm:prSet presAssocID="{5B38D8A8-CAA9-427B-82B6-75B110D7E586}" presName="cycle" presStyleCnt="0"/>
      <dgm:spPr/>
    </dgm:pt>
    <dgm:pt modelId="{F5FA8733-741F-4673-9FC2-68982F54226D}" type="pres">
      <dgm:prSet presAssocID="{F1316763-BF2A-408C-94AF-D79DFD89E0C5}" presName="nodeFirs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A8869BD-A971-47F3-B83C-A96B5186E913}" type="pres">
      <dgm:prSet presAssocID="{AC5963D3-BC2F-4454-8FA9-AAD561C6E881}" presName="sibTransFirstNode" presStyleLbl="bgShp" presStyleIdx="0" presStyleCnt="1"/>
      <dgm:spPr/>
      <dgm:t>
        <a:bodyPr/>
        <a:lstStyle/>
        <a:p>
          <a:endParaRPr lang="es-ES"/>
        </a:p>
      </dgm:t>
    </dgm:pt>
    <dgm:pt modelId="{66160E10-3D27-4448-AC6C-EF068213257F}" type="pres">
      <dgm:prSet presAssocID="{8485F111-9BF7-4EE3-99AC-8C53BD9C0884}" presName="nodeFollowingNodes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CB665AF-1700-4E08-9948-D0704CA9B712}" type="pres">
      <dgm:prSet presAssocID="{AD751DD0-2B5D-42FF-B606-E7FA47F1DFA2}" presName="nodeFollowingNodes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80D61A3-D6FF-4F0D-B62E-F68E8AD1E0DF}" type="pres">
      <dgm:prSet presAssocID="{3BA9762F-862F-4C45-AC80-FEBFCAB3ABA1}" presName="nodeFollowingNodes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F4C863F-28A9-41F5-93A5-05DF9BAF79D4}" srcId="{5B38D8A8-CAA9-427B-82B6-75B110D7E586}" destId="{F1316763-BF2A-408C-94AF-D79DFD89E0C5}" srcOrd="0" destOrd="0" parTransId="{6CFDFA52-A0FF-492B-BAEB-69D4B2E2BE18}" sibTransId="{AC5963D3-BC2F-4454-8FA9-AAD561C6E881}"/>
    <dgm:cxn modelId="{7088D95D-20CC-4BDA-8491-A6BB50617CCE}" type="presOf" srcId="{AC5963D3-BC2F-4454-8FA9-AAD561C6E881}" destId="{AA8869BD-A971-47F3-B83C-A96B5186E913}" srcOrd="0" destOrd="0" presId="urn:microsoft.com/office/officeart/2005/8/layout/cycle3"/>
    <dgm:cxn modelId="{A0E426E9-2B1D-4FDD-BDBC-FE8872C4FD42}" srcId="{5B38D8A8-CAA9-427B-82B6-75B110D7E586}" destId="{8485F111-9BF7-4EE3-99AC-8C53BD9C0884}" srcOrd="1" destOrd="0" parTransId="{ACCD626E-900B-4B62-AAA9-8224AB11D57E}" sibTransId="{BA7DCC90-883E-4C38-98DB-0CC37576D1FA}"/>
    <dgm:cxn modelId="{FB9A90F4-A62B-41A7-A65C-0FB3D14EDFC4}" type="presOf" srcId="{5B38D8A8-CAA9-427B-82B6-75B110D7E586}" destId="{AD356C5C-CD56-40DE-ABD7-E766A8D946B4}" srcOrd="0" destOrd="0" presId="urn:microsoft.com/office/officeart/2005/8/layout/cycle3"/>
    <dgm:cxn modelId="{6F4E1852-487C-46AB-B5D9-281B95E01967}" type="presOf" srcId="{8485F111-9BF7-4EE3-99AC-8C53BD9C0884}" destId="{66160E10-3D27-4448-AC6C-EF068213257F}" srcOrd="0" destOrd="0" presId="urn:microsoft.com/office/officeart/2005/8/layout/cycle3"/>
    <dgm:cxn modelId="{56F18994-C05B-4CA4-8FA0-6BE2B6757974}" srcId="{5B38D8A8-CAA9-427B-82B6-75B110D7E586}" destId="{AD751DD0-2B5D-42FF-B606-E7FA47F1DFA2}" srcOrd="2" destOrd="0" parTransId="{27905CEF-886B-4F81-B355-5A0204176593}" sibTransId="{D1A152BD-26CF-429B-B357-46F988EE6532}"/>
    <dgm:cxn modelId="{DC5F4BC9-9547-43DB-B001-2A8984FD1BA0}" type="presOf" srcId="{F1316763-BF2A-408C-94AF-D79DFD89E0C5}" destId="{F5FA8733-741F-4673-9FC2-68982F54226D}" srcOrd="0" destOrd="0" presId="urn:microsoft.com/office/officeart/2005/8/layout/cycle3"/>
    <dgm:cxn modelId="{01EAC475-9B66-4D69-8352-7407334460A6}" type="presOf" srcId="{3BA9762F-862F-4C45-AC80-FEBFCAB3ABA1}" destId="{B80D61A3-D6FF-4F0D-B62E-F68E8AD1E0DF}" srcOrd="0" destOrd="0" presId="urn:microsoft.com/office/officeart/2005/8/layout/cycle3"/>
    <dgm:cxn modelId="{73FE5628-1C01-4A59-AFDC-E8595CCF5857}" srcId="{5B38D8A8-CAA9-427B-82B6-75B110D7E586}" destId="{3BA9762F-862F-4C45-AC80-FEBFCAB3ABA1}" srcOrd="3" destOrd="0" parTransId="{1A212B85-E5C1-40C9-901A-266B656E0D8D}" sibTransId="{0E8A2BA0-399F-4811-8272-310BADCFC4E0}"/>
    <dgm:cxn modelId="{5C36B4C9-7D47-4813-B5E4-25E40D719D2D}" type="presOf" srcId="{AD751DD0-2B5D-42FF-B606-E7FA47F1DFA2}" destId="{1CB665AF-1700-4E08-9948-D0704CA9B712}" srcOrd="0" destOrd="0" presId="urn:microsoft.com/office/officeart/2005/8/layout/cycle3"/>
    <dgm:cxn modelId="{7A3FE3AB-A1F7-4481-B3FD-BE994CB9C3DE}" type="presParOf" srcId="{AD356C5C-CD56-40DE-ABD7-E766A8D946B4}" destId="{AAA539E9-D2F6-4AB1-8072-FC9C4EC50755}" srcOrd="0" destOrd="0" presId="urn:microsoft.com/office/officeart/2005/8/layout/cycle3"/>
    <dgm:cxn modelId="{974734FA-62D4-4B53-9FEE-61A6E04386C4}" type="presParOf" srcId="{AAA539E9-D2F6-4AB1-8072-FC9C4EC50755}" destId="{F5FA8733-741F-4673-9FC2-68982F54226D}" srcOrd="0" destOrd="0" presId="urn:microsoft.com/office/officeart/2005/8/layout/cycle3"/>
    <dgm:cxn modelId="{89545521-871A-41FF-AE23-95204DB4753A}" type="presParOf" srcId="{AAA539E9-D2F6-4AB1-8072-FC9C4EC50755}" destId="{AA8869BD-A971-47F3-B83C-A96B5186E913}" srcOrd="1" destOrd="0" presId="urn:microsoft.com/office/officeart/2005/8/layout/cycle3"/>
    <dgm:cxn modelId="{875B9F05-3A20-4721-B580-154C2AFF8013}" type="presParOf" srcId="{AAA539E9-D2F6-4AB1-8072-FC9C4EC50755}" destId="{66160E10-3D27-4448-AC6C-EF068213257F}" srcOrd="2" destOrd="0" presId="urn:microsoft.com/office/officeart/2005/8/layout/cycle3"/>
    <dgm:cxn modelId="{E327B276-E650-4D10-B420-E84FDCE8427E}" type="presParOf" srcId="{AAA539E9-D2F6-4AB1-8072-FC9C4EC50755}" destId="{1CB665AF-1700-4E08-9948-D0704CA9B712}" srcOrd="3" destOrd="0" presId="urn:microsoft.com/office/officeart/2005/8/layout/cycle3"/>
    <dgm:cxn modelId="{BE0FE182-6168-4C73-87BE-E82E50788F1E}" type="presParOf" srcId="{AAA539E9-D2F6-4AB1-8072-FC9C4EC50755}" destId="{B80D61A3-D6FF-4F0D-B62E-F68E8AD1E0DF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39B45E-215F-403F-A4C8-535C5F6CE03B}">
      <dsp:nvSpPr>
        <dsp:cNvPr id="0" name=""/>
        <dsp:cNvSpPr/>
      </dsp:nvSpPr>
      <dsp:spPr>
        <a:xfrm>
          <a:off x="5645425" y="2404827"/>
          <a:ext cx="91440" cy="8482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48278"/>
              </a:lnTo>
              <a:lnTo>
                <a:pt x="111809" y="84827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A7005A-6B75-4935-A620-547A8D0171A2}">
      <dsp:nvSpPr>
        <dsp:cNvPr id="0" name=""/>
        <dsp:cNvSpPr/>
      </dsp:nvSpPr>
      <dsp:spPr>
        <a:xfrm>
          <a:off x="4007421" y="1065664"/>
          <a:ext cx="1683724" cy="345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353"/>
              </a:lnTo>
              <a:lnTo>
                <a:pt x="1683724" y="137353"/>
              </a:lnTo>
              <a:lnTo>
                <a:pt x="1683724" y="3459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9900CE-57AC-4287-87F9-9219F22BE298}">
      <dsp:nvSpPr>
        <dsp:cNvPr id="0" name=""/>
        <dsp:cNvSpPr/>
      </dsp:nvSpPr>
      <dsp:spPr>
        <a:xfrm>
          <a:off x="3078949" y="2404827"/>
          <a:ext cx="208578" cy="913772"/>
        </a:xfrm>
        <a:custGeom>
          <a:avLst/>
          <a:gdLst/>
          <a:ahLst/>
          <a:cxnLst/>
          <a:rect l="0" t="0" r="0" b="0"/>
          <a:pathLst>
            <a:path>
              <a:moveTo>
                <a:pt x="208578" y="0"/>
              </a:moveTo>
              <a:lnTo>
                <a:pt x="208578" y="913772"/>
              </a:lnTo>
              <a:lnTo>
                <a:pt x="0" y="91377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77AFA2-E361-42E0-A931-B466AFBDDF4C}">
      <dsp:nvSpPr>
        <dsp:cNvPr id="0" name=""/>
        <dsp:cNvSpPr/>
      </dsp:nvSpPr>
      <dsp:spPr>
        <a:xfrm>
          <a:off x="3287527" y="1065664"/>
          <a:ext cx="719893" cy="345932"/>
        </a:xfrm>
        <a:custGeom>
          <a:avLst/>
          <a:gdLst/>
          <a:ahLst/>
          <a:cxnLst/>
          <a:rect l="0" t="0" r="0" b="0"/>
          <a:pathLst>
            <a:path>
              <a:moveTo>
                <a:pt x="719893" y="0"/>
              </a:moveTo>
              <a:lnTo>
                <a:pt x="719893" y="137353"/>
              </a:lnTo>
              <a:lnTo>
                <a:pt x="0" y="137353"/>
              </a:lnTo>
              <a:lnTo>
                <a:pt x="0" y="3459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A7D183-3C5A-4AD0-9179-1CE80000F63C}">
      <dsp:nvSpPr>
        <dsp:cNvPr id="0" name=""/>
        <dsp:cNvSpPr/>
      </dsp:nvSpPr>
      <dsp:spPr>
        <a:xfrm>
          <a:off x="3014190" y="72434"/>
          <a:ext cx="1986460" cy="9932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/>
            <a:t>FORMAS DE </a:t>
          </a:r>
          <a:r>
            <a:rPr lang="es-ES" sz="2200" kern="1200" dirty="0" smtClean="0"/>
            <a:t>ENERGÍA</a:t>
          </a:r>
          <a:endParaRPr lang="es-ES" sz="2200" kern="1200" dirty="0"/>
        </a:p>
      </dsp:txBody>
      <dsp:txXfrm>
        <a:off x="3014190" y="72434"/>
        <a:ext cx="1986460" cy="993230"/>
      </dsp:txXfrm>
    </dsp:sp>
    <dsp:sp modelId="{CA168A27-A951-488A-ADF2-97C3D8F09BD8}">
      <dsp:nvSpPr>
        <dsp:cNvPr id="0" name=""/>
        <dsp:cNvSpPr/>
      </dsp:nvSpPr>
      <dsp:spPr>
        <a:xfrm>
          <a:off x="2294297" y="1411596"/>
          <a:ext cx="1986460" cy="9932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/>
            <a:t>ENERGÍA CINÉTICA </a:t>
          </a:r>
          <a:endParaRPr lang="es-ES" sz="2200" kern="1200" dirty="0"/>
        </a:p>
      </dsp:txBody>
      <dsp:txXfrm>
        <a:off x="2294297" y="1411596"/>
        <a:ext cx="1986460" cy="993230"/>
      </dsp:txXfrm>
    </dsp:sp>
    <dsp:sp modelId="{0A941994-B0F6-4DE5-88A4-1410770B6D47}">
      <dsp:nvSpPr>
        <dsp:cNvPr id="0" name=""/>
        <dsp:cNvSpPr/>
      </dsp:nvSpPr>
      <dsp:spPr>
        <a:xfrm>
          <a:off x="1092488" y="2821984"/>
          <a:ext cx="1986460" cy="9932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/>
            <a:t>DEL MOVIMIENTO</a:t>
          </a:r>
          <a:endParaRPr lang="es-ES" sz="2200" kern="1200" dirty="0"/>
        </a:p>
      </dsp:txBody>
      <dsp:txXfrm>
        <a:off x="1092488" y="2821984"/>
        <a:ext cx="1986460" cy="993230"/>
      </dsp:txXfrm>
    </dsp:sp>
    <dsp:sp modelId="{3F3036C1-1009-461F-9FA7-E9E46FB1BB1A}">
      <dsp:nvSpPr>
        <dsp:cNvPr id="0" name=""/>
        <dsp:cNvSpPr/>
      </dsp:nvSpPr>
      <dsp:spPr>
        <a:xfrm>
          <a:off x="4697914" y="1411596"/>
          <a:ext cx="1986460" cy="9932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/>
            <a:t>ENERGÍA </a:t>
          </a:r>
          <a:r>
            <a:rPr lang="es-ES" sz="2200" kern="1200" dirty="0" smtClean="0"/>
            <a:t>POTENCIAL</a:t>
          </a:r>
          <a:endParaRPr lang="es-ES" sz="2200" kern="1200" dirty="0"/>
        </a:p>
      </dsp:txBody>
      <dsp:txXfrm>
        <a:off x="4697914" y="1411596"/>
        <a:ext cx="1986460" cy="993230"/>
      </dsp:txXfrm>
    </dsp:sp>
    <dsp:sp modelId="{27430770-2936-4538-8B74-D5E74B27475A}">
      <dsp:nvSpPr>
        <dsp:cNvPr id="0" name=""/>
        <dsp:cNvSpPr/>
      </dsp:nvSpPr>
      <dsp:spPr>
        <a:xfrm>
          <a:off x="5757234" y="2756490"/>
          <a:ext cx="1986460" cy="99323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/>
            <a:t>ESTÁ INACTIVA </a:t>
          </a:r>
          <a:r>
            <a:rPr lang="es-ES" sz="2200" kern="1200" dirty="0" smtClean="0"/>
            <a:t>O ALMACENADA</a:t>
          </a:r>
          <a:endParaRPr lang="es-ES" sz="2200" kern="1200" dirty="0"/>
        </a:p>
      </dsp:txBody>
      <dsp:txXfrm>
        <a:off x="5757234" y="2756490"/>
        <a:ext cx="1986460" cy="9932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D0BB99-3068-4632-95B9-F10C8B022E77}">
      <dsp:nvSpPr>
        <dsp:cNvPr id="0" name=""/>
        <dsp:cNvSpPr/>
      </dsp:nvSpPr>
      <dsp:spPr>
        <a:xfrm>
          <a:off x="3383340" y="1656171"/>
          <a:ext cx="1574851" cy="15748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ENERGÍA</a:t>
          </a:r>
          <a:endParaRPr lang="es-ES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CAPACIDAD PARA REALIZAR TRABAJO</a:t>
          </a:r>
          <a:endParaRPr lang="es-ES" sz="1400" kern="1200" dirty="0"/>
        </a:p>
      </dsp:txBody>
      <dsp:txXfrm>
        <a:off x="3613972" y="1886803"/>
        <a:ext cx="1113587" cy="1113587"/>
      </dsp:txXfrm>
    </dsp:sp>
    <dsp:sp modelId="{1ABE3655-237A-442C-B309-885AE051EF75}">
      <dsp:nvSpPr>
        <dsp:cNvPr id="0" name=""/>
        <dsp:cNvSpPr/>
      </dsp:nvSpPr>
      <dsp:spPr>
        <a:xfrm rot="19630286">
          <a:off x="4746067" y="1706296"/>
          <a:ext cx="1081637" cy="34445"/>
        </a:xfrm>
        <a:custGeom>
          <a:avLst/>
          <a:gdLst/>
          <a:ahLst/>
          <a:cxnLst/>
          <a:rect l="0" t="0" r="0" b="0"/>
          <a:pathLst>
            <a:path>
              <a:moveTo>
                <a:pt x="0" y="17222"/>
              </a:moveTo>
              <a:lnTo>
                <a:pt x="1081637" y="172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259844" y="1696478"/>
        <a:ext cx="54081" cy="54081"/>
      </dsp:txXfrm>
    </dsp:sp>
    <dsp:sp modelId="{66F91EF8-3813-4E7F-BBB1-AE387D3C8920}">
      <dsp:nvSpPr>
        <dsp:cNvPr id="0" name=""/>
        <dsp:cNvSpPr/>
      </dsp:nvSpPr>
      <dsp:spPr>
        <a:xfrm>
          <a:off x="5615579" y="216016"/>
          <a:ext cx="1574851" cy="15748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ENERGÍA </a:t>
          </a:r>
          <a:r>
            <a:rPr lang="es-ES" sz="1200" kern="1200" dirty="0" smtClean="0"/>
            <a:t>POTENCIAL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ESTÁ </a:t>
          </a:r>
          <a:r>
            <a:rPr lang="es-ES" sz="1200" kern="1200" dirty="0" smtClean="0"/>
            <a:t>INACTIVA O ALMACENADA</a:t>
          </a:r>
          <a:endParaRPr lang="es-ES" sz="1200" kern="1200" dirty="0"/>
        </a:p>
      </dsp:txBody>
      <dsp:txXfrm>
        <a:off x="5846211" y="446648"/>
        <a:ext cx="1113587" cy="1113587"/>
      </dsp:txXfrm>
    </dsp:sp>
    <dsp:sp modelId="{F7781706-B2B4-4C5F-B7EF-DB4F55FD2AC3}">
      <dsp:nvSpPr>
        <dsp:cNvPr id="0" name=""/>
        <dsp:cNvSpPr/>
      </dsp:nvSpPr>
      <dsp:spPr>
        <a:xfrm rot="2927804">
          <a:off x="4480158" y="3480273"/>
          <a:ext cx="1226666" cy="34445"/>
        </a:xfrm>
        <a:custGeom>
          <a:avLst/>
          <a:gdLst/>
          <a:ahLst/>
          <a:cxnLst/>
          <a:rect l="0" t="0" r="0" b="0"/>
          <a:pathLst>
            <a:path>
              <a:moveTo>
                <a:pt x="0" y="17222"/>
              </a:moveTo>
              <a:lnTo>
                <a:pt x="1226666" y="172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062825" y="3466829"/>
        <a:ext cx="61333" cy="61333"/>
      </dsp:txXfrm>
    </dsp:sp>
    <dsp:sp modelId="{B87CF4B8-AF7C-45E4-B7F3-E9E0DE052F01}">
      <dsp:nvSpPr>
        <dsp:cNvPr id="0" name=""/>
        <dsp:cNvSpPr/>
      </dsp:nvSpPr>
      <dsp:spPr>
        <a:xfrm>
          <a:off x="4893722" y="3854549"/>
          <a:ext cx="2403601" cy="15748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TRANSFERENCIA DE </a:t>
          </a:r>
          <a:r>
            <a:rPr lang="es-ES" sz="1100" b="1" kern="1200" dirty="0" smtClean="0"/>
            <a:t>ENERGÍA</a:t>
          </a:r>
          <a:endParaRPr lang="es-ES" sz="1100" b="1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INICIA CON LOS </a:t>
          </a:r>
          <a:r>
            <a:rPr lang="es-ES" sz="1100" b="1" kern="1200" dirty="0" smtClean="0"/>
            <a:t>OÓGANISMOS </a:t>
          </a:r>
          <a:r>
            <a:rPr lang="es-ES" sz="1100" b="1" kern="1200" dirty="0" smtClean="0"/>
            <a:t>AUTOTROFOS Y PASA DE UN NIVEL  </a:t>
          </a:r>
          <a:r>
            <a:rPr lang="es-ES" sz="1100" b="1" kern="1200" dirty="0" smtClean="0"/>
            <a:t>TRÓFICO </a:t>
          </a:r>
          <a:r>
            <a:rPr lang="es-ES" sz="1100" b="1" kern="1200" dirty="0" smtClean="0"/>
            <a:t>A OTRO</a:t>
          </a:r>
          <a:endParaRPr lang="es-ES" sz="1100" b="1" kern="1200" dirty="0"/>
        </a:p>
      </dsp:txBody>
      <dsp:txXfrm>
        <a:off x="5245721" y="4085181"/>
        <a:ext cx="1699603" cy="1113587"/>
      </dsp:txXfrm>
    </dsp:sp>
    <dsp:sp modelId="{91FDD266-86CF-4938-95C9-45ADF7D58D85}">
      <dsp:nvSpPr>
        <dsp:cNvPr id="0" name=""/>
        <dsp:cNvSpPr/>
      </dsp:nvSpPr>
      <dsp:spPr>
        <a:xfrm rot="7923016">
          <a:off x="2709346" y="3426442"/>
          <a:ext cx="1118728" cy="34445"/>
        </a:xfrm>
        <a:custGeom>
          <a:avLst/>
          <a:gdLst/>
          <a:ahLst/>
          <a:cxnLst/>
          <a:rect l="0" t="0" r="0" b="0"/>
          <a:pathLst>
            <a:path>
              <a:moveTo>
                <a:pt x="0" y="17222"/>
              </a:moveTo>
              <a:lnTo>
                <a:pt x="1118728" y="172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0800000">
        <a:off x="3240742" y="3415697"/>
        <a:ext cx="55936" cy="55936"/>
      </dsp:txXfrm>
    </dsp:sp>
    <dsp:sp modelId="{E1E7483B-2472-4176-87BD-AE80B0685537}">
      <dsp:nvSpPr>
        <dsp:cNvPr id="0" name=""/>
        <dsp:cNvSpPr/>
      </dsp:nvSpPr>
      <dsp:spPr>
        <a:xfrm>
          <a:off x="1119014" y="3744422"/>
          <a:ext cx="2336323" cy="15748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FLUJO DE </a:t>
          </a:r>
          <a:r>
            <a:rPr lang="es-ES" sz="1100" b="1" kern="1200" dirty="0" smtClean="0"/>
            <a:t>ENERGÍA</a:t>
          </a:r>
          <a:endParaRPr lang="es-ES" sz="1100" b="1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FLUYE DEL SOL Y PASA EN  UN SOLO SENTIDO POR  DIFERENTES NIVELES </a:t>
          </a:r>
          <a:r>
            <a:rPr lang="es-ES" sz="1100" b="1" kern="1200" dirty="0" smtClean="0"/>
            <a:t>TRÓFICOS</a:t>
          </a:r>
          <a:endParaRPr lang="es-ES" sz="1100" b="1" kern="1200" dirty="0"/>
        </a:p>
      </dsp:txBody>
      <dsp:txXfrm>
        <a:off x="1461161" y="3975054"/>
        <a:ext cx="1652029" cy="1113587"/>
      </dsp:txXfrm>
    </dsp:sp>
    <dsp:sp modelId="{5C74C79C-4CBC-44E0-859E-CFCBA23416DF}">
      <dsp:nvSpPr>
        <dsp:cNvPr id="0" name=""/>
        <dsp:cNvSpPr/>
      </dsp:nvSpPr>
      <dsp:spPr>
        <a:xfrm rot="12683739">
          <a:off x="2587376" y="1760065"/>
          <a:ext cx="983227" cy="34445"/>
        </a:xfrm>
        <a:custGeom>
          <a:avLst/>
          <a:gdLst/>
          <a:ahLst/>
          <a:cxnLst/>
          <a:rect l="0" t="0" r="0" b="0"/>
          <a:pathLst>
            <a:path>
              <a:moveTo>
                <a:pt x="0" y="17222"/>
              </a:moveTo>
              <a:lnTo>
                <a:pt x="983227" y="172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 rot="10800000">
        <a:off x="3054410" y="1752707"/>
        <a:ext cx="49161" cy="49161"/>
      </dsp:txXfrm>
    </dsp:sp>
    <dsp:sp modelId="{05F8AEA5-1086-4610-9F9E-A536E43C0768}">
      <dsp:nvSpPr>
        <dsp:cNvPr id="0" name=""/>
        <dsp:cNvSpPr/>
      </dsp:nvSpPr>
      <dsp:spPr>
        <a:xfrm>
          <a:off x="791041" y="235973"/>
          <a:ext cx="2105340" cy="15748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ENERGÍA CINÉTICA</a:t>
          </a:r>
          <a:endParaRPr lang="es-ES" sz="1100" b="1" kern="1200" dirty="0" smtClean="0"/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b="1" kern="1200" dirty="0" smtClean="0"/>
            <a:t>O DE MOVIMIENTO</a:t>
          </a:r>
          <a:endParaRPr lang="es-ES" sz="1100" b="1" kern="1200" dirty="0"/>
        </a:p>
      </dsp:txBody>
      <dsp:txXfrm>
        <a:off x="1099361" y="466605"/>
        <a:ext cx="1488700" cy="11135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869BD-A971-47F3-B83C-A96B5186E913}">
      <dsp:nvSpPr>
        <dsp:cNvPr id="0" name=""/>
        <dsp:cNvSpPr/>
      </dsp:nvSpPr>
      <dsp:spPr>
        <a:xfrm>
          <a:off x="1383089" y="-132528"/>
          <a:ext cx="5463421" cy="5463421"/>
        </a:xfrm>
        <a:prstGeom prst="circularArrow">
          <a:avLst>
            <a:gd name="adj1" fmla="val 4668"/>
            <a:gd name="adj2" fmla="val 272909"/>
            <a:gd name="adj3" fmla="val 12885067"/>
            <a:gd name="adj4" fmla="val 17994341"/>
            <a:gd name="adj5" fmla="val 484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FA8733-741F-4673-9FC2-68982F54226D}">
      <dsp:nvSpPr>
        <dsp:cNvPr id="0" name=""/>
        <dsp:cNvSpPr/>
      </dsp:nvSpPr>
      <dsp:spPr>
        <a:xfrm>
          <a:off x="2320602" y="1919"/>
          <a:ext cx="3588394" cy="17941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REACCIONES </a:t>
          </a:r>
          <a:r>
            <a:rPr lang="es-ES" sz="1600" kern="1200" dirty="0" smtClean="0"/>
            <a:t>QUÍMICAS </a:t>
          </a:r>
          <a:r>
            <a:rPr lang="es-ES" sz="1600" kern="1200" dirty="0" smtClean="0"/>
            <a:t>COMPRENDE CAMBIOS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EN EL CONTENIDO </a:t>
          </a:r>
          <a:r>
            <a:rPr lang="es-ES" sz="1600" kern="1200" dirty="0" smtClean="0"/>
            <a:t>ENERGÉTICO </a:t>
          </a:r>
          <a:r>
            <a:rPr lang="es-ES" sz="1600" kern="1200" dirty="0" smtClean="0"/>
            <a:t>QUE SE INICIAN CON UN AUMENTO DE </a:t>
          </a:r>
          <a:r>
            <a:rPr lang="es-ES" sz="1600" kern="1200" dirty="0" smtClean="0"/>
            <a:t>ENERGÍA </a:t>
          </a:r>
          <a:endParaRPr lang="es-ES" sz="1600" kern="1200" dirty="0"/>
        </a:p>
      </dsp:txBody>
      <dsp:txXfrm>
        <a:off x="2408187" y="89504"/>
        <a:ext cx="3413224" cy="1619027"/>
      </dsp:txXfrm>
    </dsp:sp>
    <dsp:sp modelId="{66160E10-3D27-4448-AC6C-EF068213257F}">
      <dsp:nvSpPr>
        <dsp:cNvPr id="0" name=""/>
        <dsp:cNvSpPr/>
      </dsp:nvSpPr>
      <dsp:spPr>
        <a:xfrm>
          <a:off x="4282333" y="1963650"/>
          <a:ext cx="3588394" cy="17941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REACCIONES </a:t>
          </a:r>
          <a:r>
            <a:rPr lang="es-ES" sz="1600" kern="1200" dirty="0" smtClean="0"/>
            <a:t>EXOTÉRMICAS</a:t>
          </a:r>
          <a:endParaRPr lang="es-ES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LIBERAN </a:t>
          </a:r>
          <a:r>
            <a:rPr lang="es-ES" sz="1600" kern="1200" dirty="0" smtClean="0"/>
            <a:t>ENERGÍA</a:t>
          </a:r>
          <a:endParaRPr lang="es-ES" sz="1600" kern="1200" dirty="0"/>
        </a:p>
      </dsp:txBody>
      <dsp:txXfrm>
        <a:off x="4369918" y="2051235"/>
        <a:ext cx="3413224" cy="1619027"/>
      </dsp:txXfrm>
    </dsp:sp>
    <dsp:sp modelId="{1CB665AF-1700-4E08-9948-D0704CA9B712}">
      <dsp:nvSpPr>
        <dsp:cNvPr id="0" name=""/>
        <dsp:cNvSpPr/>
      </dsp:nvSpPr>
      <dsp:spPr>
        <a:xfrm>
          <a:off x="2320602" y="3925381"/>
          <a:ext cx="3588394" cy="17941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REACCIONES ACOPLADAS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UTILIZAN </a:t>
          </a:r>
          <a:r>
            <a:rPr lang="es-ES" sz="1600" kern="1200" dirty="0" smtClean="0"/>
            <a:t>ENERGÍA </a:t>
          </a:r>
          <a:r>
            <a:rPr lang="es-ES" sz="1600" kern="1200" dirty="0" smtClean="0"/>
            <a:t>LIBERADA DE REACCIONES  </a:t>
          </a:r>
          <a:r>
            <a:rPr lang="es-ES" sz="1600" kern="1200" dirty="0" smtClean="0"/>
            <a:t>EXOTÉRMICAS </a:t>
          </a:r>
          <a:r>
            <a:rPr lang="es-ES" sz="1600" kern="1200" dirty="0" smtClean="0"/>
            <a:t>PARA REACCIONES  </a:t>
          </a:r>
          <a:r>
            <a:rPr lang="es-ES" sz="1600" kern="1200" dirty="0" smtClean="0"/>
            <a:t>ENDOTÉRMICAS</a:t>
          </a:r>
          <a:endParaRPr lang="es-ES" sz="1600" kern="1200" dirty="0"/>
        </a:p>
      </dsp:txBody>
      <dsp:txXfrm>
        <a:off x="2408187" y="4012966"/>
        <a:ext cx="3413224" cy="1619027"/>
      </dsp:txXfrm>
    </dsp:sp>
    <dsp:sp modelId="{B80D61A3-D6FF-4F0D-B62E-F68E8AD1E0DF}">
      <dsp:nvSpPr>
        <dsp:cNvPr id="0" name=""/>
        <dsp:cNvSpPr/>
      </dsp:nvSpPr>
      <dsp:spPr>
        <a:xfrm>
          <a:off x="358871" y="1963650"/>
          <a:ext cx="3588394" cy="17941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REACCIONES </a:t>
          </a:r>
          <a:r>
            <a:rPr lang="es-ES" sz="1600" kern="1200" dirty="0" smtClean="0"/>
            <a:t>ENDOTÉRMICAS</a:t>
          </a:r>
          <a:endParaRPr lang="es-ES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ABSORBEN </a:t>
          </a:r>
          <a:r>
            <a:rPr lang="es-ES" sz="1600" kern="1200" dirty="0" smtClean="0"/>
            <a:t>ENERGÍA</a:t>
          </a:r>
          <a:endParaRPr lang="es-ES" sz="1600" kern="1200" dirty="0"/>
        </a:p>
      </dsp:txBody>
      <dsp:txXfrm>
        <a:off x="446456" y="2051235"/>
        <a:ext cx="3413224" cy="16190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F9C1D4B-48E3-4BC0-91B7-F54EF1315DFA}" type="datetimeFigureOut">
              <a:rPr lang="es-ES" smtClean="0"/>
              <a:pPr/>
              <a:t>28/07/2016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1047E75-90D6-4F74-B230-C7EFABCA386A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/>
              <a:t>DESCRIBES EL METABOLISMO DE LOS SERES VIVOS.</a:t>
            </a:r>
          </a:p>
          <a:p>
            <a:pPr algn="ctr"/>
            <a:r>
              <a:rPr lang="es-MX" sz="4000" dirty="0" smtClean="0"/>
              <a:t>PROFR. RODOLFO DIAZ MACIAS.</a:t>
            </a:r>
          </a:p>
          <a:p>
            <a:pPr algn="ctr"/>
            <a:r>
              <a:rPr lang="es-MX" sz="4000" dirty="0" smtClean="0"/>
              <a:t>BIOLOGÍA </a:t>
            </a:r>
            <a:r>
              <a:rPr lang="es-MX" sz="4000" dirty="0"/>
              <a:t>1</a:t>
            </a:r>
            <a:endParaRPr lang="es-MX" sz="4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0"/>
            <a:ext cx="4762463" cy="205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094217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DESCRIBE EL METABOLISMO DE LOS SERES VIVOS.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55576" y="2348880"/>
            <a:ext cx="7488832" cy="3289920"/>
          </a:xfrm>
        </p:spPr>
        <p:txBody>
          <a:bodyPr/>
          <a:lstStyle/>
          <a:p>
            <a:r>
              <a:rPr lang="es-ES" dirty="0" smtClean="0">
                <a:solidFill>
                  <a:schemeClr val="tx1"/>
                </a:solidFill>
              </a:rPr>
              <a:t>METABOLISMO: LA SUMA DE TODAS LAS FUNCIONES QUE REALIZA UN ORGANISMO O UNA </a:t>
            </a:r>
            <a:r>
              <a:rPr lang="es-ES" dirty="0" smtClean="0">
                <a:solidFill>
                  <a:schemeClr val="tx1"/>
                </a:solidFill>
              </a:rPr>
              <a:t>CÉLULA </a:t>
            </a:r>
            <a:r>
              <a:rPr lang="es-ES" dirty="0" smtClean="0">
                <a:solidFill>
                  <a:schemeClr val="tx1"/>
                </a:solidFill>
              </a:rPr>
              <a:t>.</a:t>
            </a:r>
          </a:p>
          <a:p>
            <a:r>
              <a:rPr lang="es-ES" dirty="0" smtClean="0">
                <a:solidFill>
                  <a:schemeClr val="tx1"/>
                </a:solidFill>
              </a:rPr>
              <a:t>BIOENERGÉTICA</a:t>
            </a:r>
            <a:r>
              <a:rPr lang="es-ES" dirty="0" smtClean="0">
                <a:solidFill>
                  <a:schemeClr val="tx1"/>
                </a:solidFill>
              </a:rPr>
              <a:t>: RAMA DE LA </a:t>
            </a:r>
            <a:r>
              <a:rPr lang="es-ES" dirty="0" smtClean="0">
                <a:solidFill>
                  <a:schemeClr val="tx1"/>
                </a:solidFill>
              </a:rPr>
              <a:t>BIOLOGÍA </a:t>
            </a:r>
            <a:r>
              <a:rPr lang="es-ES" dirty="0" smtClean="0">
                <a:solidFill>
                  <a:schemeClr val="tx1"/>
                </a:solidFill>
              </a:rPr>
              <a:t>QUE SE ENCARGA DE SU ESTUDIO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¿De </a:t>
            </a:r>
            <a:r>
              <a:rPr lang="es-ES" dirty="0" smtClean="0"/>
              <a:t>donde obtenemos la </a:t>
            </a:r>
            <a:r>
              <a:rPr lang="es-ES" dirty="0" smtClean="0"/>
              <a:t>energía</a:t>
            </a:r>
            <a:r>
              <a:rPr lang="es-ES" dirty="0" smtClean="0"/>
              <a:t>?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4400" dirty="0" smtClean="0"/>
              <a:t>La </a:t>
            </a:r>
            <a:r>
              <a:rPr lang="es-ES" sz="4400" dirty="0" smtClean="0"/>
              <a:t>energía </a:t>
            </a:r>
            <a:r>
              <a:rPr lang="es-ES" sz="4400" dirty="0" smtClean="0"/>
              <a:t>que utilizan los seres vivos proviene del sol.</a:t>
            </a:r>
          </a:p>
          <a:p>
            <a:r>
              <a:rPr lang="es-ES" sz="4400" dirty="0" smtClean="0"/>
              <a:t>La </a:t>
            </a:r>
            <a:r>
              <a:rPr lang="es-ES" sz="4400" dirty="0" smtClean="0"/>
              <a:t>energía </a:t>
            </a:r>
            <a:r>
              <a:rPr lang="es-ES" sz="4400" dirty="0" smtClean="0"/>
              <a:t>es la capacidad para realizar trabajo, y el trabajo es todo proceso que requiere </a:t>
            </a:r>
            <a:r>
              <a:rPr lang="es-ES" sz="4400" dirty="0" smtClean="0"/>
              <a:t>energía</a:t>
            </a:r>
            <a:r>
              <a:rPr lang="es-ES" sz="4400" dirty="0" smtClean="0"/>
              <a:t>.</a:t>
            </a:r>
            <a:endParaRPr lang="es-ES" sz="4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ENERGÍA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4035704"/>
              </p:ext>
            </p:extLst>
          </p:nvPr>
        </p:nvGraphicFramePr>
        <p:xfrm>
          <a:off x="611560" y="1556792"/>
          <a:ext cx="7776864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8515603"/>
              </p:ext>
            </p:extLst>
          </p:nvPr>
        </p:nvGraphicFramePr>
        <p:xfrm>
          <a:off x="457200" y="404664"/>
          <a:ext cx="8229600" cy="5721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REACCIONES </a:t>
            </a:r>
            <a:r>
              <a:rPr lang="es-ES" dirty="0" smtClean="0"/>
              <a:t>EXOTÉRMICAS </a:t>
            </a:r>
            <a:r>
              <a:rPr lang="es-ES" dirty="0" smtClean="0"/>
              <a:t>Y </a:t>
            </a:r>
            <a:r>
              <a:rPr lang="es-ES" dirty="0" smtClean="0"/>
              <a:t>ENDOTÉRMICAS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REACCIONES </a:t>
            </a:r>
            <a:r>
              <a:rPr lang="es-ES" dirty="0" smtClean="0"/>
              <a:t>EXOTÉRMICAS </a:t>
            </a:r>
            <a:r>
              <a:rPr lang="es-ES" dirty="0" smtClean="0"/>
              <a:t>O </a:t>
            </a:r>
            <a:r>
              <a:rPr lang="es-ES" dirty="0" smtClean="0"/>
              <a:t>EXERGÓNICAS</a:t>
            </a:r>
            <a:r>
              <a:rPr lang="es-ES" dirty="0" smtClean="0"/>
              <a:t>:</a:t>
            </a:r>
          </a:p>
          <a:p>
            <a:pPr>
              <a:buNone/>
            </a:pPr>
            <a:r>
              <a:rPr lang="es-ES" dirty="0" smtClean="0"/>
              <a:t>SON AQUELLAS EN LAS QUE LOS REACTIVOS TIENEN </a:t>
            </a:r>
            <a:r>
              <a:rPr lang="es-ES" dirty="0" smtClean="0"/>
              <a:t>MÁS ENERGÍA </a:t>
            </a:r>
            <a:r>
              <a:rPr lang="es-ES" dirty="0" smtClean="0"/>
              <a:t>QUE LOS PRODUCTOS, EN ESTE TIPO DE REACCIONES </a:t>
            </a:r>
            <a:r>
              <a:rPr lang="es-ES" u="sng" dirty="0" smtClean="0"/>
              <a:t>SE LIBERA </a:t>
            </a:r>
            <a:r>
              <a:rPr lang="es-ES" u="sng" dirty="0" smtClean="0"/>
              <a:t>ENERGÍA </a:t>
            </a:r>
            <a:r>
              <a:rPr lang="es-ES" u="sng" dirty="0" smtClean="0"/>
              <a:t>, </a:t>
            </a:r>
            <a:r>
              <a:rPr lang="es-ES" dirty="0" smtClean="0"/>
              <a:t>GENERALMENTE EN FORMA DE CALOR , DEBIDO A LA RUPTURA DE ENLACES.</a:t>
            </a:r>
          </a:p>
          <a:p>
            <a:pPr>
              <a:buNone/>
            </a:pPr>
            <a:endParaRPr lang="es-E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REACCIONES  </a:t>
            </a:r>
            <a:r>
              <a:rPr lang="es-ES" dirty="0" smtClean="0"/>
              <a:t>ENDOTÉRMICAS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SON AQUELLAS DONDE LOS REACTIVOS CONTIENEN MENOS </a:t>
            </a:r>
            <a:r>
              <a:rPr lang="es-ES" dirty="0" smtClean="0"/>
              <a:t>ENERGÍA </a:t>
            </a:r>
            <a:r>
              <a:rPr lang="es-ES" dirty="0" smtClean="0"/>
              <a:t>QUE LOS PRODUCTOS . EN ESTE TIPO DE REACCIONES </a:t>
            </a:r>
            <a:r>
              <a:rPr lang="es-ES" u="sng" dirty="0" smtClean="0"/>
              <a:t>SE ABSORBE </a:t>
            </a:r>
            <a:r>
              <a:rPr lang="es-ES" u="sng" dirty="0" smtClean="0"/>
              <a:t>ENERGÍA </a:t>
            </a:r>
            <a:r>
              <a:rPr lang="es-ES" dirty="0" smtClean="0"/>
              <a:t>DE ALGUNA FUENTE EXTERNA; DICHA </a:t>
            </a:r>
            <a:r>
              <a:rPr lang="es-ES" dirty="0" smtClean="0"/>
              <a:t>ENERGÍA </a:t>
            </a:r>
            <a:r>
              <a:rPr lang="es-ES" dirty="0" smtClean="0"/>
              <a:t>SE QUEDA COMO PARTE DE LAS </a:t>
            </a:r>
            <a:r>
              <a:rPr lang="es-ES" dirty="0" smtClean="0"/>
              <a:t>MOLÉCULAS </a:t>
            </a:r>
            <a:r>
              <a:rPr lang="es-ES" dirty="0" smtClean="0"/>
              <a:t>DEL PRODUCTO.</a:t>
            </a:r>
            <a:endParaRPr lang="es-E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217648"/>
              </p:ext>
            </p:extLst>
          </p:nvPr>
        </p:nvGraphicFramePr>
        <p:xfrm>
          <a:off x="457200" y="404664"/>
          <a:ext cx="8229600" cy="5721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1847088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RECONOCE LA FUNCION DEL ATP EN LOS SERES VIVOS.</a:t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El adenosin trifosfato (ATP) es un compuesto formado por moléculas portadoras de energía . La fuente de que las células obtienen esa energía  son las sustancias químicas que forman los alimentos , es decir , los alimentos hacen las veces de “combustible” de las células , pero a diferencia de la forma </a:t>
            </a:r>
            <a:r>
              <a:rPr lang="es-ES" dirty="0" smtClean="0"/>
              <a:t>como </a:t>
            </a:r>
            <a:r>
              <a:rPr lang="es-ES" dirty="0" smtClean="0"/>
              <a:t>el combustible  funciona en un motor , en las células existen mecanismos que evitan explosiones bruscas de calor. </a:t>
            </a:r>
            <a:endParaRPr lang="es-ES" dirty="0"/>
          </a:p>
        </p:txBody>
      </p:sp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smtClean="0"/>
              <a:t>FORMACION DEL ATP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s-ES" dirty="0" smtClean="0"/>
              <a:t>El ATP se forma a partir de un nucleótido llamado adenosin monofosfato  (AMP) por medio del siguiente proceso.</a:t>
            </a:r>
          </a:p>
          <a:p>
            <a:r>
              <a:rPr lang="es-ES" dirty="0" smtClean="0"/>
              <a:t>A través de un enlace de alta energía , un grupo fosfato</a:t>
            </a:r>
          </a:p>
          <a:p>
            <a:pPr>
              <a:buNone/>
            </a:pPr>
            <a:r>
              <a:rPr lang="es-ES" dirty="0" smtClean="0"/>
              <a:t>Se une a la molécula de AMP y se forma un compuesto llamado  adenosin difosfato  (ADP); después por medio de otro enlace  de alta energía , a esta molécula de ADP se une otro grupo fosfato y se forma el adenosin trifosfato (ATP)</a:t>
            </a:r>
          </a:p>
          <a:p>
            <a:pPr>
              <a:buNone/>
            </a:pPr>
            <a:r>
              <a:rPr lang="es-ES" dirty="0" smtClean="0"/>
              <a:t>Cuando el ATP se descompone , es decir se hidroliza, se libera energía almacenada en los dos enlaces de alta energía , los cuales </a:t>
            </a:r>
            <a:r>
              <a:rPr lang="es-ES" dirty="0" smtClean="0"/>
              <a:t>se </a:t>
            </a:r>
            <a:r>
              <a:rPr lang="es-ES" dirty="0" smtClean="0"/>
              <a:t>separan de cada una de sus moléculas y  vuelve a quedar el AMP con el que puede repetirse  el proceso.</a:t>
            </a:r>
          </a:p>
          <a:p>
            <a:pPr>
              <a:buNone/>
            </a:pPr>
            <a:endParaRPr lang="es-ES" dirty="0"/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113</TotalTime>
  <Words>486</Words>
  <Application>Microsoft Office PowerPoint</Application>
  <PresentationFormat>Presentación en pantalla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Flujo</vt:lpstr>
      <vt:lpstr>Presentación de PowerPoint</vt:lpstr>
      <vt:lpstr>DESCRIBE EL METABOLISMO DE LOS SERES VIVOS.</vt:lpstr>
      <vt:lpstr>¿De donde obtenemos la energía?</vt:lpstr>
      <vt:lpstr>ENERGÍA</vt:lpstr>
      <vt:lpstr>Presentación de PowerPoint</vt:lpstr>
      <vt:lpstr>REACCIONES EXOTÉRMICAS Y ENDOTÉRMICAS</vt:lpstr>
      <vt:lpstr>REACCIONES  ENDOTÉRMICAS </vt:lpstr>
      <vt:lpstr>Presentación de PowerPoint</vt:lpstr>
      <vt:lpstr>RECONOCE LA FUNCION DEL ATP EN LOS SERES VIVOS. </vt:lpstr>
      <vt:lpstr>FORMACION DEL ATP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4: DESCRIBE EL METABOLISMO DE LOS SERES VIVOS.</dc:title>
  <dc:creator>rodolfo</dc:creator>
  <cp:lastModifiedBy>Ordoñez</cp:lastModifiedBy>
  <cp:revision>15</cp:revision>
  <dcterms:created xsi:type="dcterms:W3CDTF">2012-11-15T17:29:43Z</dcterms:created>
  <dcterms:modified xsi:type="dcterms:W3CDTF">2016-07-28T17:37:39Z</dcterms:modified>
</cp:coreProperties>
</file>