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22C17-9114-42A2-90C0-AB465E69D30F}" type="datetimeFigureOut">
              <a:rPr lang="es-MX" smtClean="0"/>
              <a:t>15/02/2015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63E8-3726-43D8-B4B2-C405AF7230F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74417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22C17-9114-42A2-90C0-AB465E69D30F}" type="datetimeFigureOut">
              <a:rPr lang="es-MX" smtClean="0"/>
              <a:t>15/02/2015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63E8-3726-43D8-B4B2-C405AF7230F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65113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22C17-9114-42A2-90C0-AB465E69D30F}" type="datetimeFigureOut">
              <a:rPr lang="es-MX" smtClean="0"/>
              <a:t>15/02/2015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63E8-3726-43D8-B4B2-C405AF7230F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70671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22C17-9114-42A2-90C0-AB465E69D30F}" type="datetimeFigureOut">
              <a:rPr lang="es-MX" smtClean="0"/>
              <a:t>15/02/2015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63E8-3726-43D8-B4B2-C405AF7230F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82987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22C17-9114-42A2-90C0-AB465E69D30F}" type="datetimeFigureOut">
              <a:rPr lang="es-MX" smtClean="0"/>
              <a:t>15/02/2015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63E8-3726-43D8-B4B2-C405AF7230F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04692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22C17-9114-42A2-90C0-AB465E69D30F}" type="datetimeFigureOut">
              <a:rPr lang="es-MX" smtClean="0"/>
              <a:t>15/02/2015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63E8-3726-43D8-B4B2-C405AF7230F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92718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22C17-9114-42A2-90C0-AB465E69D30F}" type="datetimeFigureOut">
              <a:rPr lang="es-MX" smtClean="0"/>
              <a:t>15/02/2015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63E8-3726-43D8-B4B2-C405AF7230F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21763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22C17-9114-42A2-90C0-AB465E69D30F}" type="datetimeFigureOut">
              <a:rPr lang="es-MX" smtClean="0"/>
              <a:t>15/02/2015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63E8-3726-43D8-B4B2-C405AF7230F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44981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22C17-9114-42A2-90C0-AB465E69D30F}" type="datetimeFigureOut">
              <a:rPr lang="es-MX" smtClean="0"/>
              <a:t>15/02/2015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63E8-3726-43D8-B4B2-C405AF7230F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457850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22C17-9114-42A2-90C0-AB465E69D30F}" type="datetimeFigureOut">
              <a:rPr lang="es-MX" smtClean="0"/>
              <a:t>15/02/2015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63E8-3726-43D8-B4B2-C405AF7230F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7385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22C17-9114-42A2-90C0-AB465E69D30F}" type="datetimeFigureOut">
              <a:rPr lang="es-MX" smtClean="0"/>
              <a:t>15/02/2015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B63E8-3726-43D8-B4B2-C405AF7230F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52548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B22C17-9114-42A2-90C0-AB465E69D30F}" type="datetimeFigureOut">
              <a:rPr lang="es-MX" smtClean="0"/>
              <a:t>15/02/2015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B63E8-3726-43D8-B4B2-C405AF7230F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6963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522" y="0"/>
            <a:ext cx="67269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081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522" y="0"/>
            <a:ext cx="67269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3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560" y="26670"/>
            <a:ext cx="7040880" cy="6804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898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560" y="26670"/>
            <a:ext cx="7040880" cy="6804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9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6244" y="60032"/>
            <a:ext cx="7215790" cy="6797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869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0468" y="79295"/>
            <a:ext cx="8216721" cy="6727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903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952" y="26570"/>
            <a:ext cx="8332631" cy="6822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603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4190" y="78105"/>
            <a:ext cx="6103620" cy="6701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560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395" y="99060"/>
            <a:ext cx="7395210" cy="665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19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679" y="-2830"/>
            <a:ext cx="8564451" cy="6819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239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084" y="38190"/>
            <a:ext cx="8411530" cy="6697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182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869" y="29556"/>
            <a:ext cx="6452314" cy="6767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227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602" y="0"/>
            <a:ext cx="726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644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7190" y="0"/>
            <a:ext cx="5874563" cy="573018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751" y="5730186"/>
            <a:ext cx="5325441" cy="1063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967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1521"/>
            <a:ext cx="5722432" cy="522238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2432" y="901521"/>
            <a:ext cx="5722431" cy="5222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06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83630" cy="649224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630" y="0"/>
            <a:ext cx="6183630" cy="649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201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9070"/>
            <a:ext cx="5246370" cy="667893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370" y="0"/>
            <a:ext cx="705145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86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7729"/>
            <a:ext cx="6182430" cy="626557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430" y="347729"/>
            <a:ext cx="6009569" cy="6265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555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5167702" y="2967335"/>
            <a:ext cx="185659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FIN</a:t>
            </a:r>
            <a:endParaRPr lang="es-ES" sz="9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39221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467" y="1184856"/>
            <a:ext cx="8647244" cy="4378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637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508" y="2098988"/>
            <a:ext cx="5695950" cy="455295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903160" y="1061261"/>
            <a:ext cx="42826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CORTESÍA DE: </a:t>
            </a:r>
            <a:endParaRPr lang="es-ES" sz="5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08443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4</Words>
  <Application>Microsoft Office PowerPoint</Application>
  <PresentationFormat>Panorámica</PresentationFormat>
  <Paragraphs>2</Paragraphs>
  <Slides>21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5</cp:revision>
  <dcterms:created xsi:type="dcterms:W3CDTF">2015-02-15T11:02:21Z</dcterms:created>
  <dcterms:modified xsi:type="dcterms:W3CDTF">2015-02-15T11:21:35Z</dcterms:modified>
</cp:coreProperties>
</file>