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618" autoAdjust="0"/>
  </p:normalViewPr>
  <p:slideViewPr>
    <p:cSldViewPr>
      <p:cViewPr varScale="1">
        <p:scale>
          <a:sx n="85" d="100"/>
          <a:sy n="85" d="100"/>
        </p:scale>
        <p:origin x="-1378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5" name="24 Subtítulo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1" name="30 Marcador de fecha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osición de imagen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título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1" name="30 Marcador de texto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7" name="26 Marcador de fecha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75DBB25-E843-40E6-B9E5-A56719BCC45B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06B1E13-9823-4663-8EE1-38869888848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over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99" y="-675456"/>
            <a:ext cx="7680853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1048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2051720" y="2204864"/>
            <a:ext cx="7543800" cy="936104"/>
          </a:xfrm>
          <a:prstGeom prst="rect">
            <a:avLst/>
          </a:prstGeom>
        </p:spPr>
        <p:txBody>
          <a:bodyPr vert="horz" lIns="45720" tIns="0" rIns="45720" bIns="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DISEÑO DE UNA </a:t>
            </a:r>
            <a:r>
              <a:rPr kumimoji="0" lang="es-MX" sz="3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base de datos</a:t>
            </a:r>
            <a:endParaRPr kumimoji="0" lang="es-MX" sz="32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466528" y="3789040"/>
            <a:ext cx="6858000" cy="1565920"/>
          </a:xfrm>
          <a:prstGeom prst="rect">
            <a:avLst/>
          </a:prstGeom>
        </p:spPr>
        <p:txBody>
          <a:bodyPr vert="horz" lIns="45720" tIns="0" rIns="45720" bIns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r>
              <a:rPr kumimoji="0" lang="es-MX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la información y aprendizaje permanente.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14612" y="404664"/>
            <a:ext cx="6429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CAMPUS TONALÁ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61048" y="1556792"/>
            <a:ext cx="27553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INFORMÁTICA II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88024" y="5589240"/>
            <a:ext cx="4371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>
                <a:solidFill>
                  <a:schemeClr val="bg1"/>
                </a:solidFill>
              </a:rPr>
              <a:t>Mtra. Ericka Yazmin Medina Rodríguez </a:t>
            </a:r>
            <a:endParaRPr lang="es-MX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(Base de Datos. Ilustración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2609553"/>
            <a:ext cx="2781300" cy="2857500"/>
          </a:xfrm>
          <a:prstGeom prst="rect">
            <a:avLst/>
          </a:prstGeom>
          <a:noFill/>
        </p:spPr>
      </p:pic>
      <p:pic>
        <p:nvPicPr>
          <p:cNvPr id="4100" name="Picture 4" descr="http://zofinmaptz.com/cayco/images/stories/demo/informatic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45" y="214290"/>
            <a:ext cx="2464131" cy="2534719"/>
          </a:xfrm>
          <a:prstGeom prst="rect">
            <a:avLst/>
          </a:prstGeom>
          <a:noFill/>
        </p:spPr>
      </p:pic>
      <p:pic>
        <p:nvPicPr>
          <p:cNvPr id="9" name="6 Imagen" descr="http://www.multiversidad.com.mx/eLearning/theme/afterburner/images/multii_plataforma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429264"/>
            <a:ext cx="2286016" cy="1269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968435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31640" y="476672"/>
            <a:ext cx="5626968" cy="770344"/>
          </a:xfrm>
        </p:spPr>
        <p:txBody>
          <a:bodyPr/>
          <a:lstStyle/>
          <a:p>
            <a:r>
              <a:rPr lang="es-MX" dirty="0" smtClean="0"/>
              <a:t>Objetivos del diseño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s-MX" dirty="0"/>
              <a:t>Una base de datos correctamente diseñada permite obtener </a:t>
            </a:r>
            <a:r>
              <a:rPr lang="es-MX" dirty="0" smtClean="0"/>
              <a:t>acceso </a:t>
            </a:r>
            <a:r>
              <a:rPr lang="es-MX" dirty="0"/>
              <a:t>a información </a:t>
            </a:r>
            <a:r>
              <a:rPr lang="es-MX" dirty="0" smtClean="0"/>
              <a:t>exacta </a:t>
            </a:r>
            <a:r>
              <a:rPr lang="es-MX" dirty="0"/>
              <a:t>y actualizada. Puesto que un diseño correcto es </a:t>
            </a:r>
            <a:r>
              <a:rPr lang="es-MX" dirty="0" smtClean="0"/>
              <a:t>esencial </a:t>
            </a:r>
            <a:r>
              <a:rPr lang="es-MX" dirty="0"/>
              <a:t>para lograr los </a:t>
            </a:r>
            <a:r>
              <a:rPr lang="es-MX" dirty="0" smtClean="0"/>
              <a:t>objetivos </a:t>
            </a:r>
            <a:r>
              <a:rPr lang="es-MX" dirty="0"/>
              <a:t>fijados para la base de datos, parece lógico </a:t>
            </a:r>
            <a:r>
              <a:rPr lang="es-MX" dirty="0" smtClean="0"/>
              <a:t>emplear </a:t>
            </a:r>
            <a:r>
              <a:rPr lang="es-MX" dirty="0"/>
              <a:t>el tiempo que sea </a:t>
            </a:r>
            <a:r>
              <a:rPr lang="es-MX" dirty="0" smtClean="0"/>
              <a:t>necesario </a:t>
            </a:r>
            <a:r>
              <a:rPr lang="es-MX" dirty="0"/>
              <a:t>en aprender los principios de un buen diseño ya </a:t>
            </a:r>
            <a:r>
              <a:rPr lang="es-MX" dirty="0" smtClean="0"/>
              <a:t>que</a:t>
            </a:r>
            <a:r>
              <a:rPr lang="es-MX" dirty="0"/>
              <a:t>, en ese caso, es </a:t>
            </a:r>
            <a:r>
              <a:rPr lang="es-MX" dirty="0" smtClean="0"/>
              <a:t>mucho </a:t>
            </a:r>
            <a:r>
              <a:rPr lang="es-MX" dirty="0"/>
              <a:t>más probable que la base de datos termine </a:t>
            </a:r>
            <a:r>
              <a:rPr lang="es-MX" dirty="0" smtClean="0"/>
              <a:t>adaptándose </a:t>
            </a:r>
            <a:r>
              <a:rPr lang="es-MX" dirty="0"/>
              <a:t>a sus necesidades </a:t>
            </a:r>
            <a:r>
              <a:rPr lang="es-MX" dirty="0" smtClean="0"/>
              <a:t>y </a:t>
            </a:r>
            <a:r>
              <a:rPr lang="es-MX" dirty="0"/>
              <a:t>pueda modificarse </a:t>
            </a:r>
            <a:r>
              <a:rPr lang="es-MX" dirty="0" smtClean="0"/>
              <a:t>fácilmente.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7036331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1352" y="98376"/>
            <a:ext cx="7239000" cy="594320"/>
          </a:xfrm>
        </p:spPr>
        <p:txBody>
          <a:bodyPr/>
          <a:lstStyle/>
          <a:p>
            <a:pPr algn="ctr"/>
            <a:r>
              <a:rPr lang="es-MX" dirty="0" smtClean="0"/>
              <a:t>Proceso de diseño</a:t>
            </a:r>
            <a:endParaRPr lang="es-MX" dirty="0"/>
          </a:p>
        </p:txBody>
      </p:sp>
      <p:pic>
        <p:nvPicPr>
          <p:cNvPr id="2050" name="Picture 2" descr="C:\Users\Ericka\Desktop\Sin títul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4000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67215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88640"/>
            <a:ext cx="8028384" cy="61206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sz="2300" dirty="0"/>
              <a:t>Algunas sugerencias para determinar las columnas de </a:t>
            </a:r>
            <a:r>
              <a:rPr lang="es-MX" sz="2300" dirty="0" smtClean="0"/>
              <a:t>la base </a:t>
            </a:r>
            <a:r>
              <a:rPr lang="es-MX" sz="2300" dirty="0"/>
              <a:t>de datos: </a:t>
            </a:r>
            <a:endParaRPr lang="es-MX" sz="2300" dirty="0" smtClean="0"/>
          </a:p>
          <a:p>
            <a:pPr marL="0" indent="0" algn="just">
              <a:buNone/>
            </a:pPr>
            <a:endParaRPr lang="es-MX" sz="800" dirty="0"/>
          </a:p>
          <a:p>
            <a:pPr algn="just"/>
            <a:r>
              <a:rPr lang="es-MX" sz="2300" dirty="0" smtClean="0"/>
              <a:t>No </a:t>
            </a:r>
            <a:r>
              <a:rPr lang="es-MX" sz="2300" dirty="0"/>
              <a:t>incluya datos </a:t>
            </a:r>
            <a:r>
              <a:rPr lang="es-MX" sz="2300" dirty="0" smtClean="0"/>
              <a:t>calculados: </a:t>
            </a:r>
            <a:r>
              <a:rPr lang="es-MX" sz="2300" dirty="0"/>
              <a:t>e</a:t>
            </a:r>
            <a:r>
              <a:rPr lang="es-MX" sz="2300" dirty="0" smtClean="0"/>
              <a:t>n </a:t>
            </a:r>
            <a:r>
              <a:rPr lang="es-MX" sz="2300" dirty="0"/>
              <a:t>la mayoría de los casos, no debe almacenar </a:t>
            </a:r>
            <a:r>
              <a:rPr lang="es-MX" sz="2300" dirty="0" smtClean="0"/>
              <a:t>el resultado </a:t>
            </a:r>
            <a:r>
              <a:rPr lang="es-MX" sz="2300" dirty="0"/>
              <a:t>de los cálculos en las tablas. En lugar </a:t>
            </a:r>
            <a:r>
              <a:rPr lang="es-MX" sz="2300" dirty="0" smtClean="0"/>
              <a:t>de </a:t>
            </a:r>
            <a:r>
              <a:rPr lang="es-MX" sz="2300" dirty="0"/>
              <a:t>ello, puede dejar que Access realice los </a:t>
            </a:r>
            <a:r>
              <a:rPr lang="es-MX" sz="2300" dirty="0" smtClean="0"/>
              <a:t>cálculos </a:t>
            </a:r>
            <a:r>
              <a:rPr lang="es-MX" sz="2300" dirty="0"/>
              <a:t>cuando desee ver el resultado. </a:t>
            </a:r>
          </a:p>
          <a:p>
            <a:pPr algn="just"/>
            <a:r>
              <a:rPr lang="es-MX" sz="2300" dirty="0" smtClean="0"/>
              <a:t>Almacene </a:t>
            </a:r>
            <a:r>
              <a:rPr lang="es-MX" sz="2300" dirty="0"/>
              <a:t>la información en sus partes lógicas más </a:t>
            </a:r>
            <a:r>
              <a:rPr lang="es-MX" sz="2300" dirty="0" smtClean="0"/>
              <a:t>pequeñas: </a:t>
            </a:r>
            <a:r>
              <a:rPr lang="es-MX" sz="2300" dirty="0"/>
              <a:t>p</a:t>
            </a:r>
            <a:r>
              <a:rPr lang="es-MX" sz="2300" dirty="0" smtClean="0"/>
              <a:t>uede </a:t>
            </a:r>
            <a:r>
              <a:rPr lang="es-MX" sz="2300" dirty="0"/>
              <a:t>ceder a la </a:t>
            </a:r>
            <a:r>
              <a:rPr lang="es-MX" sz="2300" dirty="0" smtClean="0"/>
              <a:t>tentación </a:t>
            </a:r>
            <a:r>
              <a:rPr lang="es-MX" sz="2300" dirty="0"/>
              <a:t>de habilitar un único campo para los </a:t>
            </a:r>
            <a:r>
              <a:rPr lang="es-MX" sz="2300" dirty="0" smtClean="0"/>
              <a:t>nombres </a:t>
            </a:r>
            <a:r>
              <a:rPr lang="es-MX" sz="2300" dirty="0"/>
              <a:t>completos o para los nombres de </a:t>
            </a:r>
            <a:r>
              <a:rPr lang="es-MX" sz="2300" dirty="0" smtClean="0"/>
              <a:t>productos </a:t>
            </a:r>
            <a:r>
              <a:rPr lang="es-MX" sz="2300" dirty="0"/>
              <a:t>junto con sus descripciones. Si combina </a:t>
            </a:r>
            <a:r>
              <a:rPr lang="es-MX" sz="2300" dirty="0" smtClean="0"/>
              <a:t>varios </a:t>
            </a:r>
            <a:r>
              <a:rPr lang="es-MX" sz="2300" dirty="0"/>
              <a:t>tipos de información en un </a:t>
            </a:r>
            <a:r>
              <a:rPr lang="es-MX" sz="2300" dirty="0" smtClean="0"/>
              <a:t>campo</a:t>
            </a:r>
            <a:r>
              <a:rPr lang="es-MX" sz="2300" dirty="0"/>
              <a:t>, será difícil recuperar datos individuales </a:t>
            </a:r>
            <a:r>
              <a:rPr lang="es-MX" sz="2300" dirty="0" smtClean="0"/>
              <a:t>más adelante</a:t>
            </a:r>
            <a:r>
              <a:rPr lang="es-MX" sz="2300" dirty="0"/>
              <a:t>. Intente dividir la información </a:t>
            </a:r>
            <a:r>
              <a:rPr lang="es-MX" sz="2300" dirty="0" smtClean="0"/>
              <a:t>en </a:t>
            </a:r>
            <a:r>
              <a:rPr lang="es-MX" sz="2300" dirty="0"/>
              <a:t>partes lógicas. Por ejemplo, cree campos </a:t>
            </a:r>
            <a:r>
              <a:rPr lang="es-MX" sz="2300" dirty="0" smtClean="0"/>
              <a:t>distintos </a:t>
            </a:r>
            <a:r>
              <a:rPr lang="es-MX" sz="2300" dirty="0"/>
              <a:t>para el nombre y el apellido, o para </a:t>
            </a:r>
            <a:r>
              <a:rPr lang="es-MX" sz="2300" dirty="0" smtClean="0"/>
              <a:t>el </a:t>
            </a:r>
            <a:r>
              <a:rPr lang="es-MX" sz="2300" dirty="0"/>
              <a:t>nombre del producto, la categoría y la </a:t>
            </a:r>
            <a:r>
              <a:rPr lang="es-MX" sz="2300" dirty="0" smtClean="0"/>
              <a:t>descripción.</a:t>
            </a:r>
            <a:endParaRPr lang="es-MX" sz="2300" dirty="0"/>
          </a:p>
          <a:p>
            <a:pPr algn="just"/>
            <a:endParaRPr lang="es-MX" sz="2300" dirty="0"/>
          </a:p>
        </p:txBody>
      </p:sp>
    </p:spTree>
    <p:extLst>
      <p:ext uri="{BB962C8B-B14F-4D97-AF65-F5344CB8AC3E}">
        <p14:creationId xmlns:p14="http://schemas.microsoft.com/office/powerpoint/2010/main" xmlns="" val="25028691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o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o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o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119</TotalTime>
  <Words>250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Opulento</vt:lpstr>
      <vt:lpstr>Diapositiva 1</vt:lpstr>
      <vt:lpstr>Diapositiva 2</vt:lpstr>
      <vt:lpstr>Objetivos del diseño</vt:lpstr>
      <vt:lpstr>Proceso de diseño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13</cp:revision>
  <dcterms:created xsi:type="dcterms:W3CDTF">2015-05-23T15:54:45Z</dcterms:created>
  <dcterms:modified xsi:type="dcterms:W3CDTF">2015-07-07T16:35:32Z</dcterms:modified>
</cp:coreProperties>
</file>