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25EAF-B5D3-4871-839F-4A5E617996D8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496C4-79D7-4F9E-800A-A073FA71FC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496C4-79D7-4F9E-800A-A073FA71FC48}" type="slidenum">
              <a:rPr lang="es-MX" smtClean="0"/>
              <a:pPr/>
              <a:t>1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496C4-79D7-4F9E-800A-A073FA71FC48}" type="slidenum">
              <a:rPr lang="es-MX" smtClean="0"/>
              <a:pPr/>
              <a:t>2</a:t>
            </a:fld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496C4-79D7-4F9E-800A-A073FA71FC48}" type="slidenum">
              <a:rPr lang="es-MX" smtClean="0"/>
              <a:pPr/>
              <a:t>3</a:t>
            </a:fld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496C4-79D7-4F9E-800A-A073FA71FC48}" type="slidenum">
              <a:rPr lang="es-MX" smtClean="0"/>
              <a:pPr/>
              <a:t>4</a:t>
            </a:fld>
            <a:endParaRPr lang="es-MX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496C4-79D7-4F9E-800A-A073FA71FC48}" type="slidenum">
              <a:rPr lang="es-MX" smtClean="0"/>
              <a:pPr/>
              <a:t>5</a:t>
            </a:fld>
            <a:endParaRPr lang="es-MX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496C4-79D7-4F9E-800A-A073FA71FC48}" type="slidenum">
              <a:rPr lang="es-MX" smtClean="0"/>
              <a:pPr/>
              <a:t>6</a:t>
            </a:fld>
            <a:endParaRPr lang="es-MX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496C4-79D7-4F9E-800A-A073FA71FC48}" type="slidenum">
              <a:rPr lang="es-MX" smtClean="0"/>
              <a:pPr/>
              <a:t>7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96B560B-E822-4219-9FC3-5743B15AE0F4}" type="datetimeFigureOut">
              <a:rPr lang="es-MX" smtClean="0"/>
              <a:pPr/>
              <a:t>24/02/2015</a:t>
            </a:fld>
            <a:endParaRPr lang="es-MX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B289E5-C6F1-42F3-ABD8-9D404C74E263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51" y="71414"/>
            <a:ext cx="1857357" cy="1011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467544" y="1052736"/>
            <a:ext cx="8316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MX" sz="3600" b="1" dirty="0" smtClean="0"/>
              <a:t>MULTIVERSIDAD LATINOAMERICANA</a:t>
            </a:r>
          </a:p>
          <a:p>
            <a:pPr algn="ctr">
              <a:buNone/>
            </a:pPr>
            <a:r>
              <a:rPr lang="es-MX" sz="3600" b="1" dirty="0" smtClean="0"/>
              <a:t>CAMPUS TONALÁ</a:t>
            </a:r>
            <a:endParaRPr lang="es-MX" sz="3600" b="1" dirty="0"/>
          </a:p>
        </p:txBody>
      </p:sp>
      <p:sp>
        <p:nvSpPr>
          <p:cNvPr id="10" name="9 Rectángulo"/>
          <p:cNvSpPr/>
          <p:nvPr/>
        </p:nvSpPr>
        <p:spPr>
          <a:xfrm>
            <a:off x="4211960" y="5661248"/>
            <a:ext cx="4374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/>
              <a:t>DOCENTE :  ARMANDO MENDOZA FRANCO.</a:t>
            </a:r>
            <a:endParaRPr lang="es-ES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203848" y="2420888"/>
            <a:ext cx="31168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b="1" dirty="0" smtClean="0"/>
              <a:t>BIOLOGÍA II</a:t>
            </a:r>
            <a:endParaRPr lang="es-ES" sz="4800" b="1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67544" y="3645024"/>
            <a:ext cx="84455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/>
              <a:t>BLOQUE  V. RECONOCE LOS PROCESOS BIOLÓGICOS QUE SE LLEVAN </a:t>
            </a:r>
          </a:p>
          <a:p>
            <a:r>
              <a:rPr lang="es-ES" sz="2200" b="1" dirty="0" smtClean="0"/>
              <a:t>A CABO EN LOS SERES HUMANOS Y EN ORGANISMOS SEMEJANTES.</a:t>
            </a:r>
            <a:endParaRPr lang="es-ES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0864" y="457200"/>
            <a:ext cx="2467000" cy="523528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Esqueleto </a:t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052736"/>
            <a:ext cx="8964488" cy="2088232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s-MX" b="1" i="1" dirty="0" smtClean="0"/>
              <a:t>El esqueleto humano tiene 206 huesos, algunos de los cuales están fusionados uno a otro y otros que están articulados. </a:t>
            </a:r>
          </a:p>
          <a:p>
            <a:pPr algn="just">
              <a:buNone/>
            </a:pPr>
            <a:r>
              <a:rPr lang="es-MX" b="1" i="1" dirty="0" smtClean="0"/>
              <a:t>El esqueleto tiene cinco funciones principales: proteger los tejidos blandos, permitir el movimiento, apoyar el cuerpo, producir células sanguíneas y almacenar los minerales necesarios para el cuerpo</a:t>
            </a:r>
            <a:r>
              <a:rPr lang="es-MX" i="1" dirty="0" smtClean="0"/>
              <a:t>.</a:t>
            </a:r>
            <a:endParaRPr lang="es-MX" dirty="0"/>
          </a:p>
        </p:txBody>
      </p:sp>
      <p:pic>
        <p:nvPicPr>
          <p:cNvPr id="12290" name="Picture 2" descr="http://www.hondudiario.com/sites/default/files/Esqueleto%20Humano%20comple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214695"/>
            <a:ext cx="7704856" cy="34051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FUNCIONES.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Sostén: El esqueleto es la estructura del organismo que da sostén a los tejidos blandos y provee los puntos de inserción para los tendones de la mayoría de los músculos esqueléticos.</a:t>
            </a:r>
          </a:p>
          <a:p>
            <a:pPr algn="ctr">
              <a:buNone/>
            </a:pPr>
            <a:endParaRPr lang="es-MX" dirty="0" smtClean="0"/>
          </a:p>
          <a:p>
            <a:pPr algn="just"/>
            <a:r>
              <a:rPr lang="es-MX" dirty="0" smtClean="0"/>
              <a:t>Protección:  el esqueleto protege de lesiones a los órganos internos más importantes.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9736" y="188640"/>
            <a:ext cx="8686800" cy="838200"/>
          </a:xfrm>
        </p:spPr>
        <p:txBody>
          <a:bodyPr/>
          <a:lstStyle/>
          <a:p>
            <a:r>
              <a:rPr lang="es-MX" dirty="0" smtClean="0"/>
              <a:t>CLASIFICACIÓN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556792"/>
            <a:ext cx="3043064" cy="4453955"/>
          </a:xfrm>
        </p:spPr>
        <p:txBody>
          <a:bodyPr>
            <a:normAutofit/>
          </a:bodyPr>
          <a:lstStyle/>
          <a:p>
            <a:r>
              <a:rPr lang="es-MX" dirty="0" smtClean="0"/>
              <a:t>El esqueleto humano adulto consiste en 206 piezas óseas.</a:t>
            </a:r>
          </a:p>
          <a:p>
            <a:pPr>
              <a:buNone/>
            </a:pPr>
            <a:r>
              <a:rPr lang="es-MX" dirty="0" smtClean="0"/>
              <a:t>          </a:t>
            </a:r>
            <a:endParaRPr lang="es-MX" dirty="0" smtClean="0"/>
          </a:p>
        </p:txBody>
      </p:sp>
      <p:pic>
        <p:nvPicPr>
          <p:cNvPr id="4" name="3 Imagen" descr="Human_skeleton_front_es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4864" y="233930"/>
            <a:ext cx="3449544" cy="63394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9552" y="404664"/>
            <a:ext cx="8104414" cy="64533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MX" dirty="0" smtClean="0"/>
              <a:t>Huesos de la cabeza (calavera).</a:t>
            </a:r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pPr>
              <a:buNone/>
            </a:pPr>
            <a:endParaRPr lang="es-MX" dirty="0" smtClean="0"/>
          </a:p>
          <a:p>
            <a:pPr algn="r">
              <a:buNone/>
            </a:pPr>
            <a:endParaRPr lang="es-MX" dirty="0" smtClean="0"/>
          </a:p>
          <a:p>
            <a:pPr algn="r">
              <a:buNone/>
            </a:pPr>
            <a:endParaRPr lang="es-MX" dirty="0" smtClean="0"/>
          </a:p>
          <a:p>
            <a:pPr algn="r">
              <a:buNone/>
            </a:pPr>
            <a:endParaRPr lang="es-MX" dirty="0" smtClean="0"/>
          </a:p>
          <a:p>
            <a:pPr algn="r">
              <a:buNone/>
            </a:pPr>
            <a:endParaRPr lang="es-MX" dirty="0" smtClean="0"/>
          </a:p>
          <a:p>
            <a:pPr algn="r">
              <a:buNone/>
            </a:pPr>
            <a:r>
              <a:rPr lang="es-MX" dirty="0" smtClean="0"/>
              <a:t>Huesos </a:t>
            </a:r>
            <a:r>
              <a:rPr lang="es-MX" dirty="0" smtClean="0"/>
              <a:t>de las extremidades. </a:t>
            </a:r>
          </a:p>
        </p:txBody>
      </p:sp>
      <p:pic>
        <p:nvPicPr>
          <p:cNvPr id="5" name="4 Marcador de contenido" descr="huesos-de-la-cabeza-de-lado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03519" y="1052736"/>
            <a:ext cx="3940489" cy="3152392"/>
          </a:xfrm>
        </p:spPr>
      </p:pic>
      <p:pic>
        <p:nvPicPr>
          <p:cNvPr id="6" name="5 Imagen" descr="extremidad superi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2996952"/>
            <a:ext cx="4493573" cy="300039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posición de imagen" descr="cara.gif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19444" r="19444"/>
          <a:stretch>
            <a:fillRect/>
          </a:stretch>
        </p:blipFill>
        <p:spPr>
          <a:xfrm>
            <a:off x="4211960" y="188640"/>
            <a:ext cx="4824536" cy="3508753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83568" y="1124744"/>
            <a:ext cx="2915072" cy="522288"/>
          </a:xfrm>
        </p:spPr>
        <p:txBody>
          <a:bodyPr/>
          <a:lstStyle/>
          <a:p>
            <a:pPr algn="r"/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427984" y="5661248"/>
            <a:ext cx="4104456" cy="768350"/>
          </a:xfrm>
        </p:spPr>
        <p:txBody>
          <a:bodyPr>
            <a:normAutofit/>
          </a:bodyPr>
          <a:lstStyle/>
          <a:p>
            <a:r>
              <a:rPr lang="es-MX" sz="2400" dirty="0" smtClean="0"/>
              <a:t>Huesos </a:t>
            </a:r>
            <a:r>
              <a:rPr lang="es-MX" sz="2400" dirty="0" smtClean="0"/>
              <a:t>de </a:t>
            </a:r>
            <a:r>
              <a:rPr lang="es-MX" sz="2400" dirty="0" smtClean="0"/>
              <a:t>la cintura pélvica. </a:t>
            </a:r>
            <a:endParaRPr lang="es-MX" sz="2400" dirty="0"/>
          </a:p>
        </p:txBody>
      </p:sp>
      <p:pic>
        <p:nvPicPr>
          <p:cNvPr id="6" name="5 Imagen" descr="pelvisose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4286256"/>
            <a:ext cx="3980160" cy="227864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619672" y="404664"/>
            <a:ext cx="2592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Huesos de la cara </a:t>
            </a:r>
            <a:endParaRPr lang="es-ES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posición de imagen" descr="caja torácica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4188" b="4188"/>
          <a:stretch>
            <a:fillRect/>
          </a:stretch>
        </p:blipFill>
        <p:spPr>
          <a:xfrm>
            <a:off x="179512" y="332656"/>
            <a:ext cx="4033516" cy="2933466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204798" y="3643314"/>
            <a:ext cx="3795698" cy="522288"/>
          </a:xfrm>
        </p:spPr>
        <p:txBody>
          <a:bodyPr/>
          <a:lstStyle/>
          <a:p>
            <a:r>
              <a:rPr lang="es-MX" dirty="0" smtClean="0"/>
              <a:t>Huesos del tronco y cuello 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6236" y="5732484"/>
            <a:ext cx="3367070" cy="768350"/>
          </a:xfrm>
        </p:spPr>
        <p:txBody>
          <a:bodyPr>
            <a:normAutofit/>
          </a:bodyPr>
          <a:lstStyle/>
          <a:p>
            <a:r>
              <a:rPr lang="es-MX" sz="1800" b="1" dirty="0" smtClean="0"/>
              <a:t>Huesos de la columna vertebral </a:t>
            </a:r>
            <a:endParaRPr lang="es-MX" sz="1800" b="1" dirty="0"/>
          </a:p>
        </p:txBody>
      </p:sp>
      <p:pic>
        <p:nvPicPr>
          <p:cNvPr id="6" name="5 Imagen" descr="dolor_cervic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32656"/>
            <a:ext cx="3814131" cy="3168352"/>
          </a:xfrm>
          <a:prstGeom prst="rect">
            <a:avLst/>
          </a:prstGeom>
        </p:spPr>
      </p:pic>
      <p:pic>
        <p:nvPicPr>
          <p:cNvPr id="7" name="6 Imagen" descr="columna curvaturas normales y vértebra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3710537"/>
            <a:ext cx="4364807" cy="3004611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58</TotalTime>
  <Words>162</Words>
  <Application>Microsoft Office PowerPoint</Application>
  <PresentationFormat>Presentación en pantalla (4:3)</PresentationFormat>
  <Paragraphs>41</Paragraphs>
  <Slides>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Viajes</vt:lpstr>
      <vt:lpstr>Diapositiva 1</vt:lpstr>
      <vt:lpstr>Esqueleto  </vt:lpstr>
      <vt:lpstr>FUNCIONES. </vt:lpstr>
      <vt:lpstr>CLASIFICACIÓN </vt:lpstr>
      <vt:lpstr>Diapositiva 5</vt:lpstr>
      <vt:lpstr> </vt:lpstr>
      <vt:lpstr>Huesos del tronco y cuello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 Esquelético</dc:title>
  <dc:creator>familia</dc:creator>
  <cp:lastModifiedBy>usuario</cp:lastModifiedBy>
  <cp:revision>10</cp:revision>
  <dcterms:created xsi:type="dcterms:W3CDTF">2014-05-17T22:20:11Z</dcterms:created>
  <dcterms:modified xsi:type="dcterms:W3CDTF">2015-02-24T22:29:03Z</dcterms:modified>
</cp:coreProperties>
</file>