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618" autoAdjust="0"/>
  </p:normalViewPr>
  <p:slideViewPr>
    <p:cSldViewPr>
      <p:cViewPr>
        <p:scale>
          <a:sx n="85" d="100"/>
          <a:sy n="85" d="100"/>
        </p:scale>
        <p:origin x="-1378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6F02409-2B24-4682-8876-58FBAC3EE41C}" type="datetimeFigureOut">
              <a:rPr lang="es-MX" smtClean="0"/>
              <a:pPr/>
              <a:t>03/07/2015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18AE11F-CE0C-4951-A3AF-66745DC69AB9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780928"/>
            <a:ext cx="9144000" cy="648072"/>
          </a:xfrm>
        </p:spPr>
        <p:txBody>
          <a:bodyPr/>
          <a:lstStyle/>
          <a:p>
            <a:r>
              <a:rPr lang="es-MX" sz="3600" b="1" dirty="0" smtClean="0"/>
              <a:t>Geografía como Ciencia</a:t>
            </a:r>
            <a:endParaRPr lang="es-MX" sz="3600" b="1" dirty="0"/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188640"/>
            <a:ext cx="1693422" cy="9087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18446" y="356463"/>
            <a:ext cx="69541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3600" b="1" dirty="0" smtClean="0">
                <a:solidFill>
                  <a:schemeClr val="tx2">
                    <a:lumMod val="50000"/>
                  </a:schemeClr>
                </a:solidFill>
              </a:rPr>
              <a:t>Multiversidad Latinoamericana </a:t>
            </a:r>
          </a:p>
          <a:p>
            <a:pPr algn="ctr"/>
            <a:r>
              <a:rPr lang="es-MX" sz="3600" b="1" dirty="0" smtClean="0">
                <a:solidFill>
                  <a:schemeClr val="tx2">
                    <a:lumMod val="50000"/>
                  </a:schemeClr>
                </a:solidFill>
              </a:rPr>
              <a:t>Unidad Mexicali Centro</a:t>
            </a:r>
            <a:endParaRPr lang="es-MX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 descr="C:\Documents and Settings\pc2\Configuración local\Archivos temporales de Internet\Content.IE5\MT87TEDI\MC90028629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958341"/>
            <a:ext cx="3444188" cy="263901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1713002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 smtClean="0"/>
              <a:t>GEOGRAFÍA</a:t>
            </a:r>
            <a:r>
              <a:rPr lang="es-ES" dirty="0" smtClean="0"/>
              <a:t> </a:t>
            </a: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5752728" y="4581128"/>
            <a:ext cx="25122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s-MX" sz="2000" b="1" dirty="0" smtClean="0">
                <a:solidFill>
                  <a:schemeClr val="tx2">
                    <a:lumMod val="50000"/>
                  </a:schemeClr>
                </a:solidFill>
              </a:rPr>
              <a:t>Docente: I.Q. Anahí</a:t>
            </a:r>
          </a:p>
          <a:p>
            <a:pPr algn="just"/>
            <a:r>
              <a:rPr lang="es-MX" sz="2000" b="1" dirty="0" smtClean="0">
                <a:solidFill>
                  <a:schemeClr val="tx2">
                    <a:lumMod val="50000"/>
                  </a:schemeClr>
                </a:solidFill>
              </a:rPr>
              <a:t> Campos López</a:t>
            </a:r>
          </a:p>
        </p:txBody>
      </p:sp>
    </p:spTree>
    <p:extLst>
      <p:ext uri="{BB962C8B-B14F-4D97-AF65-F5344CB8AC3E}">
        <p14:creationId xmlns:p14="http://schemas.microsoft.com/office/powerpoint/2010/main" xmlns="" val="203073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07504"/>
          </a:xfrm>
        </p:spPr>
        <p:txBody>
          <a:bodyPr/>
          <a:lstStyle/>
          <a:p>
            <a:r>
              <a:rPr lang="es-MX" dirty="0" smtClean="0"/>
              <a:t>Justificación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993307"/>
          </a:xfrm>
        </p:spPr>
        <p:txBody>
          <a:bodyPr>
            <a:normAutofit/>
          </a:bodyPr>
          <a:lstStyle/>
          <a:p>
            <a:pPr algn="just"/>
            <a:r>
              <a:rPr lang="es-MX" sz="2800" b="1" dirty="0" smtClean="0"/>
              <a:t>Se utilizarán las herramientas gráficas para proporcionar mayor énfasis al aprendizaje, teniendo como objetivo la comprensión integral del tema a tratar en esta presentación. ¿Cómo se relacionan otras ciencias con la Geografía?</a:t>
            </a:r>
            <a:endParaRPr lang="es-MX" sz="2800" b="1" dirty="0"/>
          </a:p>
        </p:txBody>
      </p:sp>
      <p:pic>
        <p:nvPicPr>
          <p:cNvPr id="2050" name="Picture 2" descr="C:\Documents and Settings\pc2\Configuración local\Archivos temporales de Internet\Content.IE5\FT056NWS\MC9003400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4725144"/>
            <a:ext cx="1440160" cy="14401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221175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3" y="4788170"/>
            <a:ext cx="2520280" cy="1920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Geografía - concepto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sz="3000" b="1" dirty="0" smtClean="0"/>
              <a:t>La </a:t>
            </a:r>
            <a:r>
              <a:rPr lang="es-MX" sz="3000" b="1" i="1" dirty="0" smtClean="0"/>
              <a:t>Geografía </a:t>
            </a:r>
            <a:r>
              <a:rPr lang="es-MX" sz="3000" b="1" dirty="0" smtClean="0"/>
              <a:t>es la ciencia que estudia el </a:t>
            </a:r>
            <a:r>
              <a:rPr lang="es-MX" sz="3000" b="1" i="1" dirty="0" smtClean="0"/>
              <a:t>espacio geográfico</a:t>
            </a:r>
            <a:r>
              <a:rPr lang="es-MX" sz="3000" b="1" dirty="0" smtClean="0"/>
              <a:t>.</a:t>
            </a:r>
          </a:p>
          <a:p>
            <a:pPr algn="just"/>
            <a:endParaRPr lang="es-MX" sz="800" b="1" dirty="0"/>
          </a:p>
          <a:p>
            <a:pPr algn="just"/>
            <a:r>
              <a:rPr lang="es-MX" b="1" dirty="0" smtClean="0"/>
              <a:t>Espacio geográfico: conjunto de relaciones entre la superficie terrestre y la distribución espacial de sus elementos físicos y biológicos; y las relaciones recíprocas entre dicha distribución territorial y los distintos fenómenos sociales, económicos, políticos y culturales que se manifiestan en la Tierra.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25634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2082" y="1916832"/>
            <a:ext cx="3111918" cy="34354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4400" b="1" dirty="0" smtClean="0"/>
              <a:t>Disciplinas que colaboran con la Geografía</a:t>
            </a:r>
            <a:endParaRPr lang="es-MX" sz="4400" b="1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275856" y="1772816"/>
            <a:ext cx="2880320" cy="4525963"/>
          </a:xfrm>
        </p:spPr>
        <p:txBody>
          <a:bodyPr/>
          <a:lstStyle/>
          <a:p>
            <a:r>
              <a:rPr lang="es-MX" b="1" dirty="0" smtClean="0"/>
              <a:t>Historia</a:t>
            </a:r>
          </a:p>
          <a:p>
            <a:r>
              <a:rPr lang="es-MX" b="1" dirty="0" smtClean="0"/>
              <a:t>Sociología</a:t>
            </a:r>
          </a:p>
          <a:p>
            <a:r>
              <a:rPr lang="es-MX" b="1" dirty="0" smtClean="0"/>
              <a:t>Psicología</a:t>
            </a:r>
          </a:p>
          <a:p>
            <a:r>
              <a:rPr lang="es-MX" b="1" dirty="0" smtClean="0"/>
              <a:t>Astronomía</a:t>
            </a:r>
          </a:p>
          <a:p>
            <a:r>
              <a:rPr lang="es-MX" b="1" dirty="0" smtClean="0"/>
              <a:t>Física</a:t>
            </a:r>
          </a:p>
          <a:p>
            <a:r>
              <a:rPr lang="es-MX" b="1" dirty="0" smtClean="0"/>
              <a:t>Matemáticas</a:t>
            </a:r>
          </a:p>
          <a:p>
            <a:r>
              <a:rPr lang="es-MX" b="1" dirty="0" smtClean="0"/>
              <a:t>Química</a:t>
            </a:r>
          </a:p>
          <a:p>
            <a:r>
              <a:rPr lang="es-MX" b="1" dirty="0" smtClean="0"/>
              <a:t>Biología</a:t>
            </a:r>
          </a:p>
          <a:p>
            <a:r>
              <a:rPr lang="es-MX" b="1" dirty="0" smtClean="0"/>
              <a:t>Arquitectura</a:t>
            </a:r>
          </a:p>
          <a:p>
            <a:r>
              <a:rPr lang="es-MX" b="1" dirty="0" smtClean="0"/>
              <a:t>Dibujo</a:t>
            </a:r>
            <a:endParaRPr lang="es-MX" b="1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13"/>
          </p:nvPr>
        </p:nvSpPr>
        <p:spPr>
          <a:xfrm>
            <a:off x="179512" y="2060848"/>
            <a:ext cx="2766080" cy="4526280"/>
          </a:xfrm>
        </p:spPr>
        <p:txBody>
          <a:bodyPr/>
          <a:lstStyle/>
          <a:p>
            <a:r>
              <a:rPr lang="es-MX" b="1" dirty="0" smtClean="0"/>
              <a:t>Biología</a:t>
            </a:r>
          </a:p>
          <a:p>
            <a:r>
              <a:rPr lang="es-MX" b="1" dirty="0" smtClean="0"/>
              <a:t>Botánica</a:t>
            </a:r>
          </a:p>
          <a:p>
            <a:r>
              <a:rPr lang="es-MX" b="1" dirty="0" smtClean="0"/>
              <a:t>Zoología</a:t>
            </a:r>
          </a:p>
          <a:p>
            <a:r>
              <a:rPr lang="es-MX" b="1" dirty="0" smtClean="0"/>
              <a:t>Agronomía</a:t>
            </a:r>
          </a:p>
          <a:p>
            <a:r>
              <a:rPr lang="es-MX" b="1" dirty="0" smtClean="0"/>
              <a:t>Topografía</a:t>
            </a:r>
          </a:p>
          <a:p>
            <a:r>
              <a:rPr lang="es-MX" b="1" dirty="0" smtClean="0"/>
              <a:t>Meteorología</a:t>
            </a:r>
          </a:p>
          <a:p>
            <a:r>
              <a:rPr lang="es-MX" b="1" dirty="0" smtClean="0"/>
              <a:t>Estadística</a:t>
            </a:r>
          </a:p>
          <a:p>
            <a:r>
              <a:rPr lang="es-MX" b="1" dirty="0" smtClean="0"/>
              <a:t>Demografía</a:t>
            </a:r>
          </a:p>
        </p:txBody>
      </p:sp>
    </p:spTree>
    <p:extLst>
      <p:ext uri="{BB962C8B-B14F-4D97-AF65-F5344CB8AC3E}">
        <p14:creationId xmlns:p14="http://schemas.microsoft.com/office/powerpoint/2010/main" xmlns="" val="3538247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532" b="6250"/>
          <a:stretch/>
        </p:blipFill>
        <p:spPr bwMode="auto">
          <a:xfrm>
            <a:off x="323528" y="332656"/>
            <a:ext cx="8568952" cy="4798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611560" y="5517232"/>
            <a:ext cx="82413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 smtClean="0"/>
              <a:t> ¿Cuáles cambios del espacio geográfico puedes encontrar en la fotografía ?</a:t>
            </a:r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xmlns="" val="259073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Actividad de Clase </a:t>
            </a:r>
            <a:r>
              <a:rPr lang="es-MX" dirty="0" smtClean="0"/>
              <a:t>1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457200" y="2420888"/>
            <a:ext cx="8229600" cy="3705275"/>
          </a:xfrm>
        </p:spPr>
        <p:txBody>
          <a:bodyPr/>
          <a:lstStyle/>
          <a:p>
            <a:pPr algn="just"/>
            <a:r>
              <a:rPr lang="es-MX" b="1" dirty="0" smtClean="0"/>
              <a:t>Proporciona, en equipo de dos integrantes, una lista de fenómenos físicos y sociales. Menciona la disciplina que se encarga de estudiarlos y cual es la aportación de la Geografía al estudio de dicho fenómeno.</a:t>
            </a:r>
            <a:endParaRPr lang="es-MX" b="1" dirty="0"/>
          </a:p>
        </p:txBody>
      </p:sp>
      <p:pic>
        <p:nvPicPr>
          <p:cNvPr id="1026" name="Picture 2" descr="http://us.cdn3.123rf.com/168nwm/abluecup/abluecup1209/abluecup120900796/15453969-trabajo-en-equipo-de-dos-personas-mover-una-pieza-del-rompecabeza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653136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894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3074" name="Picture 2" descr="http://image.slidesharecdn.com/lageografiacomocienciainterdisciplinaria-130806165406-phpapp01/95/la-geografia-como-ciencia-interdisciplinaria-4-638.jpg?cb=137582635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48" y="0"/>
            <a:ext cx="913445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5143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jecutivo">
  <a:themeElements>
    <a:clrScheme name="Ejecutivo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jecutiv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jecutiv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77</TotalTime>
  <Words>194</Words>
  <Application>Microsoft Office PowerPoint</Application>
  <PresentationFormat>Presentación en pantalla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Ejecutivo</vt:lpstr>
      <vt:lpstr>Geografía como Ciencia</vt:lpstr>
      <vt:lpstr>Justificación</vt:lpstr>
      <vt:lpstr>Geografía - concepto</vt:lpstr>
      <vt:lpstr>Disciplinas que colaboran con la Geografía</vt:lpstr>
      <vt:lpstr>Diapositiva 5</vt:lpstr>
      <vt:lpstr>Actividad de Clase 1</vt:lpstr>
      <vt:lpstr>Diapositiva 7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Geografía como Ciencia</dc:title>
  <dc:creator>telnor</dc:creator>
  <cp:lastModifiedBy>PC</cp:lastModifiedBy>
  <cp:revision>24</cp:revision>
  <dcterms:created xsi:type="dcterms:W3CDTF">2014-08-20T05:54:49Z</dcterms:created>
  <dcterms:modified xsi:type="dcterms:W3CDTF">2015-07-03T18:31:08Z</dcterms:modified>
</cp:coreProperties>
</file>