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1DAC0-B476-40B9-B1F9-D696B035B99D}" type="datetimeFigureOut">
              <a:rPr lang="es-MX" smtClean="0"/>
              <a:pPr/>
              <a:t>29/01/2016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F470A4-B156-4B88-B845-249F7F058CB0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2681302"/>
          </a:xfrm>
        </p:spPr>
        <p:txBody>
          <a:bodyPr>
            <a:normAutofit fontScale="92500" lnSpcReduction="20000"/>
          </a:bodyPr>
          <a:lstStyle/>
          <a:p>
            <a:r>
              <a:rPr lang="es-MX" dirty="0" smtClean="0"/>
              <a:t>MULTIVERSIDAD LATINOAMERICANA</a:t>
            </a:r>
          </a:p>
          <a:p>
            <a:r>
              <a:rPr lang="es-MX" dirty="0" smtClean="0"/>
              <a:t>CAMPUS CELAYA</a:t>
            </a:r>
          </a:p>
          <a:p>
            <a:r>
              <a:rPr lang="es-MX" dirty="0" smtClean="0"/>
              <a:t>ÉTICA Y VALORES I</a:t>
            </a:r>
          </a:p>
          <a:p>
            <a:r>
              <a:rPr lang="es-MX" dirty="0" smtClean="0"/>
              <a:t>PROF. FRANCISCO DAVID ROJAS SAAVEDRA</a:t>
            </a:r>
          </a:p>
          <a:p>
            <a:r>
              <a:rPr lang="es-MX" dirty="0" smtClean="0"/>
              <a:t>1ER. SEMESTRE</a:t>
            </a:r>
            <a:endParaRPr lang="es-MX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5122" name="Picture 2" descr="C:\Users\Hp\Pictures\los huesos\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6146" name="Picture 2" descr="C:\Users\Hp\Pictures\los huesos\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001156" cy="675086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7170" name="Picture 2" descr="C:\Users\Hp\Pictures\los huesos\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1" y="142852"/>
            <a:ext cx="8953531" cy="6715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8194" name="Picture 2" descr="C:\Users\Hp\Pictures\los huesos\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9218" name="Picture 2" descr="C:\Users\Hp\Pictures\los huesos\9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42" name="Picture 2" descr="C:\Users\Hp\Pictures\los huesos\1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142852"/>
            <a:ext cx="8953531" cy="6715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1266" name="Picture 2" descr="C:\Users\Hp\Pictures\los huesos\11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2290" name="Picture 2" descr="C:\Users\Hp\Pictures\los huesos\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3314" name="Picture 2" descr="C:\Users\Hp\Pictures\los huesos\13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17</Words>
  <Application>Microsoft Office PowerPoint</Application>
  <PresentationFormat>Presentación en pantalla (4:3)</PresentationFormat>
  <Paragraphs>5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III  PROMUEVES EL RESPETO A LOS DERECHOS HUMANOS</dc:title>
  <dc:creator>Usuario</dc:creator>
  <cp:lastModifiedBy>Ordoñez</cp:lastModifiedBy>
  <cp:revision>3</cp:revision>
  <dcterms:created xsi:type="dcterms:W3CDTF">2014-10-10T14:40:37Z</dcterms:created>
  <dcterms:modified xsi:type="dcterms:W3CDTF">2016-01-29T20:46:30Z</dcterms:modified>
</cp:coreProperties>
</file>